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1" r:id="rId2"/>
    <p:sldMasterId id="2147483673" r:id="rId3"/>
  </p:sldMasterIdLst>
  <p:notesMasterIdLst>
    <p:notesMasterId r:id="rId21"/>
  </p:notesMasterIdLst>
  <p:sldIdLst>
    <p:sldId id="265" r:id="rId4"/>
    <p:sldId id="2147469928" r:id="rId5"/>
    <p:sldId id="2147478895" r:id="rId6"/>
    <p:sldId id="2147478885" r:id="rId7"/>
    <p:sldId id="2147478892" r:id="rId8"/>
    <p:sldId id="2147478864" r:id="rId9"/>
    <p:sldId id="2147478893" r:id="rId10"/>
    <p:sldId id="2147478894" r:id="rId11"/>
    <p:sldId id="2147478896" r:id="rId12"/>
    <p:sldId id="2147478897" r:id="rId13"/>
    <p:sldId id="2147478899" r:id="rId14"/>
    <p:sldId id="2147478900" r:id="rId15"/>
    <p:sldId id="2147478901" r:id="rId16"/>
    <p:sldId id="2147478902" r:id="rId17"/>
    <p:sldId id="262" r:id="rId18"/>
    <p:sldId id="2147478898" r:id="rId19"/>
    <p:sldId id="214747889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DFD9813-8EBD-5F48-2805-534866EFABF4}" name="Chris Ross (ASPNETCORE)" initials="C(" userId="S::chrross@microsoft.com::67c083f7-b010-4a1f-a2ad-0797cda5d722" providerId="AD"/>
  <p188:author id="{40814926-F3E4-23F4-CB75-A2C6E071D9B4}" name="PJ Meyer" initials="PM" userId="S::pjmeyer@microsoft.com::3aea165c-90c7-4051-bb90-885f39300175" providerId="AD"/>
  <p188:author id="{CF97DFAD-3D9F-31BA-71F5-C38CC8D05C04}" name="Mehul Harry" initials="MH" userId="S::mehulharry@microsoft.com::07dd6e19-d911-44e3-87a5-f6d10a45047e" providerId="AD"/>
  <p188:author id="{0FAA30B2-BC83-DF21-E182-A666C9229620}" name="James Montemagno" initials="JM" userId="S::jamont@microsoft.com::e0435849-a140-4c07-8047-7cefab9356ed" providerId="AD"/>
  <p188:author id="{1BF623DD-B701-2D3A-931E-20FA70038158}" name="Gaurav Seth (DEV PLATFORMS)" initials="GS(P" userId="S::gauravs@microsoft.com::e682db4a-bed7-4db8-b2c9-0b84ddea256d"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D4CBF5"/>
    <a:srgbClr val="EAE6FA"/>
    <a:srgbClr val="9782E6"/>
    <a:srgbClr val="512BD4"/>
    <a:srgbClr val="FFFFFF"/>
    <a:srgbClr val="000000"/>
    <a:srgbClr val="7E63DF"/>
    <a:srgbClr val="9780E5"/>
    <a:srgbClr val="927CE4"/>
    <a:srgbClr val="CDCD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8237" autoAdjust="0"/>
  </p:normalViewPr>
  <p:slideViewPr>
    <p:cSldViewPr snapToGrid="0">
      <p:cViewPr varScale="1">
        <p:scale>
          <a:sx n="75" d="100"/>
          <a:sy n="75" d="100"/>
        </p:scale>
        <p:origin x="1914" y="72"/>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microsoft.com/office/2016/11/relationships/changesInfo" Target="changesInfos/changesInfo1.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 Id="rId27"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 Roth" userId="02261a5d-b764-49c2-b6b6-041bd43f80dd" providerId="ADAL" clId="{150FFE8A-8BA2-4615-B799-6C623BF2BFE5}"/>
    <pc:docChg chg="modSld">
      <pc:chgData name="Daniel Roth" userId="02261a5d-b764-49c2-b6b6-041bd43f80dd" providerId="ADAL" clId="{150FFE8A-8BA2-4615-B799-6C623BF2BFE5}" dt="2022-11-17T20:59:38.082" v="1" actId="6549"/>
      <pc:docMkLst>
        <pc:docMk/>
      </pc:docMkLst>
      <pc:sldChg chg="modNotesTx">
        <pc:chgData name="Daniel Roth" userId="02261a5d-b764-49c2-b6b6-041bd43f80dd" providerId="ADAL" clId="{150FFE8A-8BA2-4615-B799-6C623BF2BFE5}" dt="2022-11-17T20:59:23.647" v="0" actId="6549"/>
        <pc:sldMkLst>
          <pc:docMk/>
          <pc:sldMk cId="2046091682" sldId="2147469928"/>
        </pc:sldMkLst>
      </pc:sldChg>
      <pc:sldChg chg="modNotesTx">
        <pc:chgData name="Daniel Roth" userId="02261a5d-b764-49c2-b6b6-041bd43f80dd" providerId="ADAL" clId="{150FFE8A-8BA2-4615-B799-6C623BF2BFE5}" dt="2022-11-17T20:59:38.082" v="1" actId="6549"/>
        <pc:sldMkLst>
          <pc:docMk/>
          <pc:sldMk cId="428599777" sldId="2147478891"/>
        </pc:sldMkLst>
      </pc:sldChg>
    </pc:docChg>
  </pc:docChgLst>
  <pc:docChgLst>
    <pc:chgData name="Mehul Harry" userId="S::mehulharry@microsoft.com::07dd6e19-d911-44e3-87a5-f6d10a45047e" providerId="AD" clId="Web-{B26EDA40-2AD2-49A7-BA83-38193A8ABE2B}"/>
    <pc:docChg chg="mod">
      <pc:chgData name="Mehul Harry" userId="S::mehulharry@microsoft.com::07dd6e19-d911-44e3-87a5-f6d10a45047e" providerId="AD" clId="Web-{B26EDA40-2AD2-49A7-BA83-38193A8ABE2B}" dt="2022-11-03T20:34:45.367" v="1"/>
      <pc:docMkLst>
        <pc:docMk/>
      </pc:docMkLst>
      <pc:sldChg chg="addCm">
        <pc:chgData name="Mehul Harry" userId="S::mehulharry@microsoft.com::07dd6e19-d911-44e3-87a5-f6d10a45047e" providerId="AD" clId="Web-{B26EDA40-2AD2-49A7-BA83-38193A8ABE2B}" dt="2022-11-03T20:34:45.367" v="1"/>
        <pc:sldMkLst>
          <pc:docMk/>
          <pc:sldMk cId="2669783093" sldId="258"/>
        </pc:sldMkLst>
      </pc:sldChg>
    </pc:docChg>
  </pc:docChgLst>
  <pc:docChgLst>
    <pc:chgData name="Daniel Roth" userId="02261a5d-b764-49c2-b6b6-041bd43f80dd" providerId="ADAL" clId="{70056BB6-6F26-4751-9DAD-BED46CDF36E3}"/>
    <pc:docChg chg="undo redo custSel addSld delSld modSld sldOrd">
      <pc:chgData name="Daniel Roth" userId="02261a5d-b764-49c2-b6b6-041bd43f80dd" providerId="ADAL" clId="{70056BB6-6F26-4751-9DAD-BED46CDF36E3}" dt="2022-11-07T09:10:41.183" v="5645" actId="20577"/>
      <pc:docMkLst>
        <pc:docMk/>
      </pc:docMkLst>
      <pc:sldChg chg="addSp delSp modSp del mod chgLayout">
        <pc:chgData name="Daniel Roth" userId="02261a5d-b764-49c2-b6b6-041bd43f80dd" providerId="ADAL" clId="{70056BB6-6F26-4751-9DAD-BED46CDF36E3}" dt="2022-11-01T01:59:11.619" v="283" actId="47"/>
        <pc:sldMkLst>
          <pc:docMk/>
          <pc:sldMk cId="2455987815" sldId="257"/>
        </pc:sldMkLst>
        <pc:spChg chg="del">
          <ac:chgData name="Daniel Roth" userId="02261a5d-b764-49c2-b6b6-041bd43f80dd" providerId="ADAL" clId="{70056BB6-6F26-4751-9DAD-BED46CDF36E3}" dt="2022-11-01T01:59:02.324" v="282" actId="700"/>
          <ac:spMkLst>
            <pc:docMk/>
            <pc:sldMk cId="2455987815" sldId="257"/>
            <ac:spMk id="2" creationId="{F536FA4A-2F54-BB42-2464-78B9DB30381E}"/>
          </ac:spMkLst>
        </pc:spChg>
        <pc:spChg chg="del">
          <ac:chgData name="Daniel Roth" userId="02261a5d-b764-49c2-b6b6-041bd43f80dd" providerId="ADAL" clId="{70056BB6-6F26-4751-9DAD-BED46CDF36E3}" dt="2022-11-01T01:59:02.324" v="282" actId="700"/>
          <ac:spMkLst>
            <pc:docMk/>
            <pc:sldMk cId="2455987815" sldId="257"/>
            <ac:spMk id="3" creationId="{D8D53EF0-741B-FABA-3A92-7027C393D23C}"/>
          </ac:spMkLst>
        </pc:spChg>
        <pc:spChg chg="add mod ord">
          <ac:chgData name="Daniel Roth" userId="02261a5d-b764-49c2-b6b6-041bd43f80dd" providerId="ADAL" clId="{70056BB6-6F26-4751-9DAD-BED46CDF36E3}" dt="2022-11-01T01:59:02.324" v="282" actId="700"/>
          <ac:spMkLst>
            <pc:docMk/>
            <pc:sldMk cId="2455987815" sldId="257"/>
            <ac:spMk id="4" creationId="{CC0A4490-2189-EFFE-0CB3-F412F3E7C539}"/>
          </ac:spMkLst>
        </pc:spChg>
        <pc:spChg chg="add mod ord">
          <ac:chgData name="Daniel Roth" userId="02261a5d-b764-49c2-b6b6-041bd43f80dd" providerId="ADAL" clId="{70056BB6-6F26-4751-9DAD-BED46CDF36E3}" dt="2022-11-01T01:59:02.324" v="282" actId="700"/>
          <ac:spMkLst>
            <pc:docMk/>
            <pc:sldMk cId="2455987815" sldId="257"/>
            <ac:spMk id="5" creationId="{3DA0A09F-EDFE-640A-6574-7771F0A1814F}"/>
          </ac:spMkLst>
        </pc:spChg>
      </pc:sldChg>
      <pc:sldChg chg="addSp delSp modSp del mod ord modTransition modClrScheme modShow chgLayout">
        <pc:chgData name="Daniel Roth" userId="02261a5d-b764-49c2-b6b6-041bd43f80dd" providerId="ADAL" clId="{70056BB6-6F26-4751-9DAD-BED46CDF36E3}" dt="2022-11-04T23:22:31.764" v="4588" actId="47"/>
        <pc:sldMkLst>
          <pc:docMk/>
          <pc:sldMk cId="2669783093" sldId="258"/>
        </pc:sldMkLst>
        <pc:spChg chg="add del mod">
          <ac:chgData name="Daniel Roth" userId="02261a5d-b764-49c2-b6b6-041bd43f80dd" providerId="ADAL" clId="{70056BB6-6F26-4751-9DAD-BED46CDF36E3}" dt="2022-11-04T22:42:54.338" v="4366" actId="478"/>
          <ac:spMkLst>
            <pc:docMk/>
            <pc:sldMk cId="2669783093" sldId="258"/>
            <ac:spMk id="2" creationId="{0B9F4B5B-8900-B22C-D787-4FED8E40AE21}"/>
          </ac:spMkLst>
        </pc:spChg>
        <pc:spChg chg="del mod ord">
          <ac:chgData name="Daniel Roth" userId="02261a5d-b764-49c2-b6b6-041bd43f80dd" providerId="ADAL" clId="{70056BB6-6F26-4751-9DAD-BED46CDF36E3}" dt="2022-10-31T21:01:50.767" v="0" actId="700"/>
          <ac:spMkLst>
            <pc:docMk/>
            <pc:sldMk cId="2669783093" sldId="258"/>
            <ac:spMk id="2" creationId="{39848AF0-3BAE-F08E-29EA-EDC5F419CDB0}"/>
          </ac:spMkLst>
        </pc:spChg>
        <pc:spChg chg="del mod ord">
          <ac:chgData name="Daniel Roth" userId="02261a5d-b764-49c2-b6b6-041bd43f80dd" providerId="ADAL" clId="{70056BB6-6F26-4751-9DAD-BED46CDF36E3}" dt="2022-10-31T21:01:50.767" v="0" actId="700"/>
          <ac:spMkLst>
            <pc:docMk/>
            <pc:sldMk cId="2669783093" sldId="258"/>
            <ac:spMk id="3" creationId="{0A8E0072-F383-D287-F6BE-296479C9CF20}"/>
          </ac:spMkLst>
        </pc:spChg>
        <pc:spChg chg="add mod ord">
          <ac:chgData name="Daniel Roth" userId="02261a5d-b764-49c2-b6b6-041bd43f80dd" providerId="ADAL" clId="{70056BB6-6F26-4751-9DAD-BED46CDF36E3}" dt="2022-11-04T22:36:23.763" v="4084" actId="20577"/>
          <ac:spMkLst>
            <pc:docMk/>
            <pc:sldMk cId="2669783093" sldId="258"/>
            <ac:spMk id="4" creationId="{C3C6C660-5C39-422D-2B4C-AE766EAB0A6D}"/>
          </ac:spMkLst>
        </pc:spChg>
        <pc:spChg chg="add del mod ord">
          <ac:chgData name="Daniel Roth" userId="02261a5d-b764-49c2-b6b6-041bd43f80dd" providerId="ADAL" clId="{70056BB6-6F26-4751-9DAD-BED46CDF36E3}" dt="2022-11-04T22:42:57.614" v="4367" actId="478"/>
          <ac:spMkLst>
            <pc:docMk/>
            <pc:sldMk cId="2669783093" sldId="258"/>
            <ac:spMk id="5" creationId="{B6A729B7-DE9D-BD54-7843-BD4F2992140F}"/>
          </ac:spMkLst>
        </pc:spChg>
        <pc:spChg chg="add mod ord">
          <ac:chgData name="Daniel Roth" userId="02261a5d-b764-49c2-b6b6-041bd43f80dd" providerId="ADAL" clId="{70056BB6-6F26-4751-9DAD-BED46CDF36E3}" dt="2022-11-04T22:43:43.803" v="4376" actId="403"/>
          <ac:spMkLst>
            <pc:docMk/>
            <pc:sldMk cId="2669783093" sldId="258"/>
            <ac:spMk id="6" creationId="{728A28CE-66D3-0844-C07C-C3E5476CD4C1}"/>
          </ac:spMkLst>
        </pc:spChg>
        <pc:spChg chg="add mod ord">
          <ac:chgData name="Daniel Roth" userId="02261a5d-b764-49c2-b6b6-041bd43f80dd" providerId="ADAL" clId="{70056BB6-6F26-4751-9DAD-BED46CDF36E3}" dt="2022-11-04T22:43:47.405" v="4377" actId="403"/>
          <ac:spMkLst>
            <pc:docMk/>
            <pc:sldMk cId="2669783093" sldId="258"/>
            <ac:spMk id="7" creationId="{A84874D2-6F46-8CA3-8BD5-0E62C4057758}"/>
          </ac:spMkLst>
        </pc:spChg>
        <pc:spChg chg="add del mod">
          <ac:chgData name="Daniel Roth" userId="02261a5d-b764-49c2-b6b6-041bd43f80dd" providerId="ADAL" clId="{70056BB6-6F26-4751-9DAD-BED46CDF36E3}" dt="2022-11-04T22:42:20.185" v="4359" actId="478"/>
          <ac:spMkLst>
            <pc:docMk/>
            <pc:sldMk cId="2669783093" sldId="258"/>
            <ac:spMk id="8" creationId="{7F530A5D-DD63-7065-1940-E2663D0A51B6}"/>
          </ac:spMkLst>
        </pc:spChg>
        <pc:spChg chg="add mod">
          <ac:chgData name="Daniel Roth" userId="02261a5d-b764-49c2-b6b6-041bd43f80dd" providerId="ADAL" clId="{70056BB6-6F26-4751-9DAD-BED46CDF36E3}" dt="2022-10-31T21:58:58.100" v="6"/>
          <ac:spMkLst>
            <pc:docMk/>
            <pc:sldMk cId="2669783093" sldId="258"/>
            <ac:spMk id="9" creationId="{FDA62A8F-29FF-C01F-9725-828DC4632AC0}"/>
          </ac:spMkLst>
        </pc:spChg>
        <pc:spChg chg="add del mod">
          <ac:chgData name="Daniel Roth" userId="02261a5d-b764-49c2-b6b6-041bd43f80dd" providerId="ADAL" clId="{70056BB6-6F26-4751-9DAD-BED46CDF36E3}" dt="2022-11-04T22:42:41.501" v="4364" actId="478"/>
          <ac:spMkLst>
            <pc:docMk/>
            <pc:sldMk cId="2669783093" sldId="258"/>
            <ac:spMk id="10" creationId="{90FCD2B0-EF90-6A1C-A718-BEFC18D2CE4D}"/>
          </ac:spMkLst>
        </pc:spChg>
        <pc:spChg chg="add mod">
          <ac:chgData name="Daniel Roth" userId="02261a5d-b764-49c2-b6b6-041bd43f80dd" providerId="ADAL" clId="{70056BB6-6F26-4751-9DAD-BED46CDF36E3}" dt="2022-10-31T21:58:58.100" v="6"/>
          <ac:spMkLst>
            <pc:docMk/>
            <pc:sldMk cId="2669783093" sldId="258"/>
            <ac:spMk id="10" creationId="{C3945C32-2727-E24A-E2F7-4E88C7FD3B7B}"/>
          </ac:spMkLst>
        </pc:spChg>
        <pc:spChg chg="add mod">
          <ac:chgData name="Daniel Roth" userId="02261a5d-b764-49c2-b6b6-041bd43f80dd" providerId="ADAL" clId="{70056BB6-6F26-4751-9DAD-BED46CDF36E3}" dt="2022-10-31T21:58:58.100" v="6"/>
          <ac:spMkLst>
            <pc:docMk/>
            <pc:sldMk cId="2669783093" sldId="258"/>
            <ac:spMk id="11" creationId="{229CCC1C-954C-3ECC-553E-DBD13F2E5E6E}"/>
          </ac:spMkLst>
        </pc:spChg>
        <pc:spChg chg="add mod">
          <ac:chgData name="Daniel Roth" userId="02261a5d-b764-49c2-b6b6-041bd43f80dd" providerId="ADAL" clId="{70056BB6-6F26-4751-9DAD-BED46CDF36E3}" dt="2022-10-31T21:58:58.100" v="6"/>
          <ac:spMkLst>
            <pc:docMk/>
            <pc:sldMk cId="2669783093" sldId="258"/>
            <ac:spMk id="12" creationId="{73AC1852-A366-F18E-117B-FB7DBAB0A92E}"/>
          </ac:spMkLst>
        </pc:spChg>
        <pc:spChg chg="add mod">
          <ac:chgData name="Daniel Roth" userId="02261a5d-b764-49c2-b6b6-041bd43f80dd" providerId="ADAL" clId="{70056BB6-6F26-4751-9DAD-BED46CDF36E3}" dt="2022-11-04T22:43:40.624" v="4375" actId="403"/>
          <ac:spMkLst>
            <pc:docMk/>
            <pc:sldMk cId="2669783093" sldId="258"/>
            <ac:spMk id="12" creationId="{7B138882-97C3-84F1-1ABF-71B8D1245D24}"/>
          </ac:spMkLst>
        </pc:spChg>
        <pc:spChg chg="add mod">
          <ac:chgData name="Daniel Roth" userId="02261a5d-b764-49c2-b6b6-041bd43f80dd" providerId="ADAL" clId="{70056BB6-6F26-4751-9DAD-BED46CDF36E3}" dt="2022-10-31T21:58:58.100" v="6"/>
          <ac:spMkLst>
            <pc:docMk/>
            <pc:sldMk cId="2669783093" sldId="258"/>
            <ac:spMk id="15" creationId="{539F58EE-C7E4-FF70-A844-4E17BE7243ED}"/>
          </ac:spMkLst>
        </pc:spChg>
        <pc:spChg chg="add mod">
          <ac:chgData name="Daniel Roth" userId="02261a5d-b764-49c2-b6b6-041bd43f80dd" providerId="ADAL" clId="{70056BB6-6F26-4751-9DAD-BED46CDF36E3}" dt="2022-10-31T21:58:58.100" v="6"/>
          <ac:spMkLst>
            <pc:docMk/>
            <pc:sldMk cId="2669783093" sldId="258"/>
            <ac:spMk id="16" creationId="{C3BA8C94-ABB8-31B8-0D8A-AF5D30C304DF}"/>
          </ac:spMkLst>
        </pc:spChg>
        <pc:spChg chg="add mod">
          <ac:chgData name="Daniel Roth" userId="02261a5d-b764-49c2-b6b6-041bd43f80dd" providerId="ADAL" clId="{70056BB6-6F26-4751-9DAD-BED46CDF36E3}" dt="2022-10-31T21:58:58.100" v="6"/>
          <ac:spMkLst>
            <pc:docMk/>
            <pc:sldMk cId="2669783093" sldId="258"/>
            <ac:spMk id="17" creationId="{BE2E859C-0517-E42D-B468-532FC0CB5242}"/>
          </ac:spMkLst>
        </pc:spChg>
        <pc:spChg chg="add mod">
          <ac:chgData name="Daniel Roth" userId="02261a5d-b764-49c2-b6b6-041bd43f80dd" providerId="ADAL" clId="{70056BB6-6F26-4751-9DAD-BED46CDF36E3}" dt="2022-10-31T21:58:58.100" v="6"/>
          <ac:spMkLst>
            <pc:docMk/>
            <pc:sldMk cId="2669783093" sldId="258"/>
            <ac:spMk id="18" creationId="{3476872E-0D83-F94D-70EC-8EADE8BD6CC6}"/>
          </ac:spMkLst>
        </pc:spChg>
        <pc:spChg chg="add mod">
          <ac:chgData name="Daniel Roth" userId="02261a5d-b764-49c2-b6b6-041bd43f80dd" providerId="ADAL" clId="{70056BB6-6F26-4751-9DAD-BED46CDF36E3}" dt="2022-10-31T21:58:58.100" v="6"/>
          <ac:spMkLst>
            <pc:docMk/>
            <pc:sldMk cId="2669783093" sldId="258"/>
            <ac:spMk id="19" creationId="{9AEF7F00-896F-B930-E258-DD4258061E9C}"/>
          </ac:spMkLst>
        </pc:spChg>
        <pc:spChg chg="add mod">
          <ac:chgData name="Daniel Roth" userId="02261a5d-b764-49c2-b6b6-041bd43f80dd" providerId="ADAL" clId="{70056BB6-6F26-4751-9DAD-BED46CDF36E3}" dt="2022-10-31T21:58:58.100" v="6"/>
          <ac:spMkLst>
            <pc:docMk/>
            <pc:sldMk cId="2669783093" sldId="258"/>
            <ac:spMk id="20" creationId="{A2069CC1-9BE4-9E35-476E-EA9B56EC6C1E}"/>
          </ac:spMkLst>
        </pc:spChg>
        <pc:spChg chg="add mod">
          <ac:chgData name="Daniel Roth" userId="02261a5d-b764-49c2-b6b6-041bd43f80dd" providerId="ADAL" clId="{70056BB6-6F26-4751-9DAD-BED46CDF36E3}" dt="2022-10-31T21:58:58.100" v="6"/>
          <ac:spMkLst>
            <pc:docMk/>
            <pc:sldMk cId="2669783093" sldId="258"/>
            <ac:spMk id="21" creationId="{AF0F15D7-266F-E51B-F2CC-1433E169002D}"/>
          </ac:spMkLst>
        </pc:spChg>
        <pc:spChg chg="add mod">
          <ac:chgData name="Daniel Roth" userId="02261a5d-b764-49c2-b6b6-041bd43f80dd" providerId="ADAL" clId="{70056BB6-6F26-4751-9DAD-BED46CDF36E3}" dt="2022-10-31T21:58:58.100" v="6"/>
          <ac:spMkLst>
            <pc:docMk/>
            <pc:sldMk cId="2669783093" sldId="258"/>
            <ac:spMk id="22" creationId="{04A3D3C0-2694-7C9C-2AB7-1D70E4F3D0C9}"/>
          </ac:spMkLst>
        </pc:spChg>
        <pc:spChg chg="add mod">
          <ac:chgData name="Daniel Roth" userId="02261a5d-b764-49c2-b6b6-041bd43f80dd" providerId="ADAL" clId="{70056BB6-6F26-4751-9DAD-BED46CDF36E3}" dt="2022-10-31T21:58:58.100" v="6"/>
          <ac:spMkLst>
            <pc:docMk/>
            <pc:sldMk cId="2669783093" sldId="258"/>
            <ac:spMk id="23" creationId="{C97337C5-5D46-707B-E36D-DFA2395CD1A9}"/>
          </ac:spMkLst>
        </pc:spChg>
        <pc:spChg chg="add mod">
          <ac:chgData name="Daniel Roth" userId="02261a5d-b764-49c2-b6b6-041bd43f80dd" providerId="ADAL" clId="{70056BB6-6F26-4751-9DAD-BED46CDF36E3}" dt="2022-10-31T21:58:58.100" v="6"/>
          <ac:spMkLst>
            <pc:docMk/>
            <pc:sldMk cId="2669783093" sldId="258"/>
            <ac:spMk id="24" creationId="{E7553876-115B-CF27-26B2-08D36017EBAB}"/>
          </ac:spMkLst>
        </pc:spChg>
        <pc:spChg chg="add mod">
          <ac:chgData name="Daniel Roth" userId="02261a5d-b764-49c2-b6b6-041bd43f80dd" providerId="ADAL" clId="{70056BB6-6F26-4751-9DAD-BED46CDF36E3}" dt="2022-10-31T21:58:58.100" v="6"/>
          <ac:spMkLst>
            <pc:docMk/>
            <pc:sldMk cId="2669783093" sldId="258"/>
            <ac:spMk id="25" creationId="{A2EDCE5B-3519-5983-04D9-0FF48DE619BE}"/>
          </ac:spMkLst>
        </pc:spChg>
        <pc:spChg chg="add mod">
          <ac:chgData name="Daniel Roth" userId="02261a5d-b764-49c2-b6b6-041bd43f80dd" providerId="ADAL" clId="{70056BB6-6F26-4751-9DAD-BED46CDF36E3}" dt="2022-10-31T21:58:58.100" v="6"/>
          <ac:spMkLst>
            <pc:docMk/>
            <pc:sldMk cId="2669783093" sldId="258"/>
            <ac:spMk id="30" creationId="{FD3E1440-47B1-CE4C-A1B4-864E12350F4B}"/>
          </ac:spMkLst>
        </pc:spChg>
        <pc:spChg chg="add mod">
          <ac:chgData name="Daniel Roth" userId="02261a5d-b764-49c2-b6b6-041bd43f80dd" providerId="ADAL" clId="{70056BB6-6F26-4751-9DAD-BED46CDF36E3}" dt="2022-10-31T21:58:58.100" v="6"/>
          <ac:spMkLst>
            <pc:docMk/>
            <pc:sldMk cId="2669783093" sldId="258"/>
            <ac:spMk id="31" creationId="{2FAA077E-9FB0-8C5E-6A63-23E4D6A2E72E}"/>
          </ac:spMkLst>
        </pc:spChg>
        <pc:spChg chg="add mod">
          <ac:chgData name="Daniel Roth" userId="02261a5d-b764-49c2-b6b6-041bd43f80dd" providerId="ADAL" clId="{70056BB6-6F26-4751-9DAD-BED46CDF36E3}" dt="2022-10-31T21:58:58.100" v="6"/>
          <ac:spMkLst>
            <pc:docMk/>
            <pc:sldMk cId="2669783093" sldId="258"/>
            <ac:spMk id="32" creationId="{CFFB570D-5F4D-986B-C5FC-54D65A3E4A61}"/>
          </ac:spMkLst>
        </pc:spChg>
        <pc:spChg chg="add mod">
          <ac:chgData name="Daniel Roth" userId="02261a5d-b764-49c2-b6b6-041bd43f80dd" providerId="ADAL" clId="{70056BB6-6F26-4751-9DAD-BED46CDF36E3}" dt="2022-10-31T21:58:58.100" v="6"/>
          <ac:spMkLst>
            <pc:docMk/>
            <pc:sldMk cId="2669783093" sldId="258"/>
            <ac:spMk id="33" creationId="{4FDBC266-1E2B-6095-5AAD-685F99EC9E78}"/>
          </ac:spMkLst>
        </pc:spChg>
        <pc:spChg chg="add mod">
          <ac:chgData name="Daniel Roth" userId="02261a5d-b764-49c2-b6b6-041bd43f80dd" providerId="ADAL" clId="{70056BB6-6F26-4751-9DAD-BED46CDF36E3}" dt="2022-10-31T21:58:58.100" v="6"/>
          <ac:spMkLst>
            <pc:docMk/>
            <pc:sldMk cId="2669783093" sldId="258"/>
            <ac:spMk id="34" creationId="{649E8685-9B82-B8DA-91DD-FA99FE31C7DA}"/>
          </ac:spMkLst>
        </pc:spChg>
        <pc:spChg chg="add mod">
          <ac:chgData name="Daniel Roth" userId="02261a5d-b764-49c2-b6b6-041bd43f80dd" providerId="ADAL" clId="{70056BB6-6F26-4751-9DAD-BED46CDF36E3}" dt="2022-10-31T21:58:58.100" v="6"/>
          <ac:spMkLst>
            <pc:docMk/>
            <pc:sldMk cId="2669783093" sldId="258"/>
            <ac:spMk id="35" creationId="{0CC3B941-37B4-E0D2-13D5-9A7AAB328DBC}"/>
          </ac:spMkLst>
        </pc:spChg>
        <pc:spChg chg="add mod">
          <ac:chgData name="Daniel Roth" userId="02261a5d-b764-49c2-b6b6-041bd43f80dd" providerId="ADAL" clId="{70056BB6-6F26-4751-9DAD-BED46CDF36E3}" dt="2022-10-31T21:58:58.100" v="6"/>
          <ac:spMkLst>
            <pc:docMk/>
            <pc:sldMk cId="2669783093" sldId="258"/>
            <ac:spMk id="36" creationId="{39025ED4-7EFA-3C55-5F45-DBB6A3D8FEB3}"/>
          </ac:spMkLst>
        </pc:spChg>
        <pc:spChg chg="add mod">
          <ac:chgData name="Daniel Roth" userId="02261a5d-b764-49c2-b6b6-041bd43f80dd" providerId="ADAL" clId="{70056BB6-6F26-4751-9DAD-BED46CDF36E3}" dt="2022-10-31T21:58:58.100" v="6"/>
          <ac:spMkLst>
            <pc:docMk/>
            <pc:sldMk cId="2669783093" sldId="258"/>
            <ac:spMk id="37" creationId="{64C70321-94FB-8E69-7964-61D20D06103D}"/>
          </ac:spMkLst>
        </pc:spChg>
        <pc:spChg chg="add mod">
          <ac:chgData name="Daniel Roth" userId="02261a5d-b764-49c2-b6b6-041bd43f80dd" providerId="ADAL" clId="{70056BB6-6F26-4751-9DAD-BED46CDF36E3}" dt="2022-10-31T21:58:58.100" v="6"/>
          <ac:spMkLst>
            <pc:docMk/>
            <pc:sldMk cId="2669783093" sldId="258"/>
            <ac:spMk id="38" creationId="{873C2F39-BB9E-F95A-A83A-164C3147D9F6}"/>
          </ac:spMkLst>
        </pc:spChg>
        <pc:spChg chg="add mod">
          <ac:chgData name="Daniel Roth" userId="02261a5d-b764-49c2-b6b6-041bd43f80dd" providerId="ADAL" clId="{70056BB6-6F26-4751-9DAD-BED46CDF36E3}" dt="2022-10-31T21:58:58.100" v="6"/>
          <ac:spMkLst>
            <pc:docMk/>
            <pc:sldMk cId="2669783093" sldId="258"/>
            <ac:spMk id="39" creationId="{7D02C7B1-79D1-AF55-6BB6-4BDACEA9167D}"/>
          </ac:spMkLst>
        </pc:spChg>
        <pc:spChg chg="add mod">
          <ac:chgData name="Daniel Roth" userId="02261a5d-b764-49c2-b6b6-041bd43f80dd" providerId="ADAL" clId="{70056BB6-6F26-4751-9DAD-BED46CDF36E3}" dt="2022-10-31T21:58:58.100" v="6"/>
          <ac:spMkLst>
            <pc:docMk/>
            <pc:sldMk cId="2669783093" sldId="258"/>
            <ac:spMk id="40" creationId="{1C9324C4-D791-7E0A-B7C4-E56F3258C9D1}"/>
          </ac:spMkLst>
        </pc:spChg>
        <pc:spChg chg="add mod">
          <ac:chgData name="Daniel Roth" userId="02261a5d-b764-49c2-b6b6-041bd43f80dd" providerId="ADAL" clId="{70056BB6-6F26-4751-9DAD-BED46CDF36E3}" dt="2022-10-31T21:58:58.100" v="6"/>
          <ac:spMkLst>
            <pc:docMk/>
            <pc:sldMk cId="2669783093" sldId="258"/>
            <ac:spMk id="41" creationId="{A5C2FF7A-5908-39EB-9E7B-D66103ABE5A7}"/>
          </ac:spMkLst>
        </pc:spChg>
        <pc:spChg chg="add mod">
          <ac:chgData name="Daniel Roth" userId="02261a5d-b764-49c2-b6b6-041bd43f80dd" providerId="ADAL" clId="{70056BB6-6F26-4751-9DAD-BED46CDF36E3}" dt="2022-10-31T21:58:58.100" v="6"/>
          <ac:spMkLst>
            <pc:docMk/>
            <pc:sldMk cId="2669783093" sldId="258"/>
            <ac:spMk id="42" creationId="{D8655606-F684-1EA5-5496-C42D1EB86537}"/>
          </ac:spMkLst>
        </pc:spChg>
        <pc:spChg chg="add mod">
          <ac:chgData name="Daniel Roth" userId="02261a5d-b764-49c2-b6b6-041bd43f80dd" providerId="ADAL" clId="{70056BB6-6F26-4751-9DAD-BED46CDF36E3}" dt="2022-10-31T21:58:58.100" v="6"/>
          <ac:spMkLst>
            <pc:docMk/>
            <pc:sldMk cId="2669783093" sldId="258"/>
            <ac:spMk id="43" creationId="{7C6478EA-34CB-CB42-D677-5B2BD2C1AB24}"/>
          </ac:spMkLst>
        </pc:spChg>
        <pc:spChg chg="add mod">
          <ac:chgData name="Daniel Roth" userId="02261a5d-b764-49c2-b6b6-041bd43f80dd" providerId="ADAL" clId="{70056BB6-6F26-4751-9DAD-BED46CDF36E3}" dt="2022-10-31T21:58:58.100" v="6"/>
          <ac:spMkLst>
            <pc:docMk/>
            <pc:sldMk cId="2669783093" sldId="258"/>
            <ac:spMk id="44" creationId="{7D575DE7-9E95-A824-2738-BE53F12150E9}"/>
          </ac:spMkLst>
        </pc:spChg>
        <pc:spChg chg="add mod">
          <ac:chgData name="Daniel Roth" userId="02261a5d-b764-49c2-b6b6-041bd43f80dd" providerId="ADAL" clId="{70056BB6-6F26-4751-9DAD-BED46CDF36E3}" dt="2022-10-31T21:58:58.100" v="6"/>
          <ac:spMkLst>
            <pc:docMk/>
            <pc:sldMk cId="2669783093" sldId="258"/>
            <ac:spMk id="45" creationId="{6E90A450-30FD-D1D6-B09F-E87A40A086B0}"/>
          </ac:spMkLst>
        </pc:spChg>
        <pc:spChg chg="add mod">
          <ac:chgData name="Daniel Roth" userId="02261a5d-b764-49c2-b6b6-041bd43f80dd" providerId="ADAL" clId="{70056BB6-6F26-4751-9DAD-BED46CDF36E3}" dt="2022-10-31T21:58:58.100" v="6"/>
          <ac:spMkLst>
            <pc:docMk/>
            <pc:sldMk cId="2669783093" sldId="258"/>
            <ac:spMk id="46" creationId="{936DC9E9-4D89-980C-5204-7391F615F26F}"/>
          </ac:spMkLst>
        </pc:spChg>
        <pc:spChg chg="add mod">
          <ac:chgData name="Daniel Roth" userId="02261a5d-b764-49c2-b6b6-041bd43f80dd" providerId="ADAL" clId="{70056BB6-6F26-4751-9DAD-BED46CDF36E3}" dt="2022-10-31T21:58:58.100" v="6"/>
          <ac:spMkLst>
            <pc:docMk/>
            <pc:sldMk cId="2669783093" sldId="258"/>
            <ac:spMk id="47" creationId="{E51912EE-46D2-0FD9-7EBF-E8A598D3EC51}"/>
          </ac:spMkLst>
        </pc:spChg>
        <pc:spChg chg="add mod">
          <ac:chgData name="Daniel Roth" userId="02261a5d-b764-49c2-b6b6-041bd43f80dd" providerId="ADAL" clId="{70056BB6-6F26-4751-9DAD-BED46CDF36E3}" dt="2022-10-31T21:58:58.100" v="6"/>
          <ac:spMkLst>
            <pc:docMk/>
            <pc:sldMk cId="2669783093" sldId="258"/>
            <ac:spMk id="48" creationId="{25CD9297-6578-FD63-CC8D-708732952D4A}"/>
          </ac:spMkLst>
        </pc:spChg>
        <pc:spChg chg="add mod">
          <ac:chgData name="Daniel Roth" userId="02261a5d-b764-49c2-b6b6-041bd43f80dd" providerId="ADAL" clId="{70056BB6-6F26-4751-9DAD-BED46CDF36E3}" dt="2022-10-31T21:58:58.100" v="6"/>
          <ac:spMkLst>
            <pc:docMk/>
            <pc:sldMk cId="2669783093" sldId="258"/>
            <ac:spMk id="49" creationId="{C0AF49C6-3542-CCC6-9BFB-DA9D1055667C}"/>
          </ac:spMkLst>
        </pc:spChg>
        <pc:spChg chg="add mod">
          <ac:chgData name="Daniel Roth" userId="02261a5d-b764-49c2-b6b6-041bd43f80dd" providerId="ADAL" clId="{70056BB6-6F26-4751-9DAD-BED46CDF36E3}" dt="2022-10-31T21:58:58.100" v="6"/>
          <ac:spMkLst>
            <pc:docMk/>
            <pc:sldMk cId="2669783093" sldId="258"/>
            <ac:spMk id="50" creationId="{6CAAE3F9-0F17-BA4F-713D-597E22A6D451}"/>
          </ac:spMkLst>
        </pc:spChg>
        <pc:spChg chg="add mod">
          <ac:chgData name="Daniel Roth" userId="02261a5d-b764-49c2-b6b6-041bd43f80dd" providerId="ADAL" clId="{70056BB6-6F26-4751-9DAD-BED46CDF36E3}" dt="2022-10-31T21:58:58.100" v="6"/>
          <ac:spMkLst>
            <pc:docMk/>
            <pc:sldMk cId="2669783093" sldId="258"/>
            <ac:spMk id="51" creationId="{F3E34D50-2205-A632-281B-320E1DFBD398}"/>
          </ac:spMkLst>
        </pc:spChg>
        <pc:spChg chg="add mod">
          <ac:chgData name="Daniel Roth" userId="02261a5d-b764-49c2-b6b6-041bd43f80dd" providerId="ADAL" clId="{70056BB6-6F26-4751-9DAD-BED46CDF36E3}" dt="2022-10-31T21:58:58.100" v="6"/>
          <ac:spMkLst>
            <pc:docMk/>
            <pc:sldMk cId="2669783093" sldId="258"/>
            <ac:spMk id="52" creationId="{2F2A3637-47EE-B48C-D6F3-5FD7DA606BB7}"/>
          </ac:spMkLst>
        </pc:spChg>
        <pc:spChg chg="add mod">
          <ac:chgData name="Daniel Roth" userId="02261a5d-b764-49c2-b6b6-041bd43f80dd" providerId="ADAL" clId="{70056BB6-6F26-4751-9DAD-BED46CDF36E3}" dt="2022-10-31T21:58:58.100" v="6"/>
          <ac:spMkLst>
            <pc:docMk/>
            <pc:sldMk cId="2669783093" sldId="258"/>
            <ac:spMk id="53" creationId="{997618CC-B551-028A-3A29-43FB210160DA}"/>
          </ac:spMkLst>
        </pc:spChg>
        <pc:spChg chg="add mod">
          <ac:chgData name="Daniel Roth" userId="02261a5d-b764-49c2-b6b6-041bd43f80dd" providerId="ADAL" clId="{70056BB6-6F26-4751-9DAD-BED46CDF36E3}" dt="2022-10-31T21:58:58.100" v="6"/>
          <ac:spMkLst>
            <pc:docMk/>
            <pc:sldMk cId="2669783093" sldId="258"/>
            <ac:spMk id="54" creationId="{FDAC5B66-E302-BA91-9C53-4414391B1240}"/>
          </ac:spMkLst>
        </pc:spChg>
        <pc:spChg chg="add mod">
          <ac:chgData name="Daniel Roth" userId="02261a5d-b764-49c2-b6b6-041bd43f80dd" providerId="ADAL" clId="{70056BB6-6F26-4751-9DAD-BED46CDF36E3}" dt="2022-10-31T21:58:58.100" v="6"/>
          <ac:spMkLst>
            <pc:docMk/>
            <pc:sldMk cId="2669783093" sldId="258"/>
            <ac:spMk id="55" creationId="{6037AF64-B053-F0A5-FB85-7E19CEEE5888}"/>
          </ac:spMkLst>
        </pc:spChg>
        <pc:spChg chg="add mod">
          <ac:chgData name="Daniel Roth" userId="02261a5d-b764-49c2-b6b6-041bd43f80dd" providerId="ADAL" clId="{70056BB6-6F26-4751-9DAD-BED46CDF36E3}" dt="2022-10-31T21:58:58.100" v="6"/>
          <ac:spMkLst>
            <pc:docMk/>
            <pc:sldMk cId="2669783093" sldId="258"/>
            <ac:spMk id="56" creationId="{E6AF2474-087D-87EF-7B67-4C381F49C087}"/>
          </ac:spMkLst>
        </pc:spChg>
        <pc:spChg chg="add mod">
          <ac:chgData name="Daniel Roth" userId="02261a5d-b764-49c2-b6b6-041bd43f80dd" providerId="ADAL" clId="{70056BB6-6F26-4751-9DAD-BED46CDF36E3}" dt="2022-10-31T21:58:58.100" v="6"/>
          <ac:spMkLst>
            <pc:docMk/>
            <pc:sldMk cId="2669783093" sldId="258"/>
            <ac:spMk id="57" creationId="{91131490-D2F4-64B7-8688-460A86FD0E48}"/>
          </ac:spMkLst>
        </pc:spChg>
        <pc:spChg chg="add mod">
          <ac:chgData name="Daniel Roth" userId="02261a5d-b764-49c2-b6b6-041bd43f80dd" providerId="ADAL" clId="{70056BB6-6F26-4751-9DAD-BED46CDF36E3}" dt="2022-10-31T21:58:58.100" v="6"/>
          <ac:spMkLst>
            <pc:docMk/>
            <pc:sldMk cId="2669783093" sldId="258"/>
            <ac:spMk id="58" creationId="{7560C917-1F75-0612-9F5D-58B27922A745}"/>
          </ac:spMkLst>
        </pc:spChg>
        <pc:spChg chg="add mod">
          <ac:chgData name="Daniel Roth" userId="02261a5d-b764-49c2-b6b6-041bd43f80dd" providerId="ADAL" clId="{70056BB6-6F26-4751-9DAD-BED46CDF36E3}" dt="2022-10-31T21:58:58.100" v="6"/>
          <ac:spMkLst>
            <pc:docMk/>
            <pc:sldMk cId="2669783093" sldId="258"/>
            <ac:spMk id="59" creationId="{A4C6E8C7-68E2-4A7A-9F7B-8FE686070B7F}"/>
          </ac:spMkLst>
        </pc:spChg>
        <pc:spChg chg="add mod">
          <ac:chgData name="Daniel Roth" userId="02261a5d-b764-49c2-b6b6-041bd43f80dd" providerId="ADAL" clId="{70056BB6-6F26-4751-9DAD-BED46CDF36E3}" dt="2022-10-31T21:58:58.100" v="6"/>
          <ac:spMkLst>
            <pc:docMk/>
            <pc:sldMk cId="2669783093" sldId="258"/>
            <ac:spMk id="60" creationId="{ECC857C9-32A3-D3A5-F79D-53265A613785}"/>
          </ac:spMkLst>
        </pc:spChg>
        <pc:spChg chg="add mod">
          <ac:chgData name="Daniel Roth" userId="02261a5d-b764-49c2-b6b6-041bd43f80dd" providerId="ADAL" clId="{70056BB6-6F26-4751-9DAD-BED46CDF36E3}" dt="2022-10-31T21:58:58.100" v="6"/>
          <ac:spMkLst>
            <pc:docMk/>
            <pc:sldMk cId="2669783093" sldId="258"/>
            <ac:spMk id="61" creationId="{1AA3DDBC-6BE5-E19E-8FE4-FF4B07558043}"/>
          </ac:spMkLst>
        </pc:spChg>
        <pc:spChg chg="add mod">
          <ac:chgData name="Daniel Roth" userId="02261a5d-b764-49c2-b6b6-041bd43f80dd" providerId="ADAL" clId="{70056BB6-6F26-4751-9DAD-BED46CDF36E3}" dt="2022-10-31T21:58:58.100" v="6"/>
          <ac:spMkLst>
            <pc:docMk/>
            <pc:sldMk cId="2669783093" sldId="258"/>
            <ac:spMk id="62" creationId="{2498AD7C-4FE5-4267-FBC7-75E46A0D7ECA}"/>
          </ac:spMkLst>
        </pc:spChg>
        <pc:spChg chg="add mod">
          <ac:chgData name="Daniel Roth" userId="02261a5d-b764-49c2-b6b6-041bd43f80dd" providerId="ADAL" clId="{70056BB6-6F26-4751-9DAD-BED46CDF36E3}" dt="2022-10-31T21:58:58.100" v="6"/>
          <ac:spMkLst>
            <pc:docMk/>
            <pc:sldMk cId="2669783093" sldId="258"/>
            <ac:spMk id="63" creationId="{6BE64CC5-D97C-A076-BE81-ACFA48432E22}"/>
          </ac:spMkLst>
        </pc:spChg>
        <pc:spChg chg="add mod">
          <ac:chgData name="Daniel Roth" userId="02261a5d-b764-49c2-b6b6-041bd43f80dd" providerId="ADAL" clId="{70056BB6-6F26-4751-9DAD-BED46CDF36E3}" dt="2022-10-31T21:58:58.100" v="6"/>
          <ac:spMkLst>
            <pc:docMk/>
            <pc:sldMk cId="2669783093" sldId="258"/>
            <ac:spMk id="1024" creationId="{4A26AA71-912C-41EF-C16C-1DE1219BB829}"/>
          </ac:spMkLst>
        </pc:spChg>
        <pc:spChg chg="add mod">
          <ac:chgData name="Daniel Roth" userId="02261a5d-b764-49c2-b6b6-041bd43f80dd" providerId="ADAL" clId="{70056BB6-6F26-4751-9DAD-BED46CDF36E3}" dt="2022-10-31T21:58:58.100" v="6"/>
          <ac:spMkLst>
            <pc:docMk/>
            <pc:sldMk cId="2669783093" sldId="258"/>
            <ac:spMk id="1025" creationId="{C81F1C89-FF6F-B47D-39EF-A2AE70372357}"/>
          </ac:spMkLst>
        </pc:spChg>
        <pc:spChg chg="add mod">
          <ac:chgData name="Daniel Roth" userId="02261a5d-b764-49c2-b6b6-041bd43f80dd" providerId="ADAL" clId="{70056BB6-6F26-4751-9DAD-BED46CDF36E3}" dt="2022-10-31T21:58:58.100" v="6"/>
          <ac:spMkLst>
            <pc:docMk/>
            <pc:sldMk cId="2669783093" sldId="258"/>
            <ac:spMk id="1027" creationId="{E29426F7-58B5-80B8-C581-668826E2D35D}"/>
          </ac:spMkLst>
        </pc:spChg>
        <pc:spChg chg="add mod">
          <ac:chgData name="Daniel Roth" userId="02261a5d-b764-49c2-b6b6-041bd43f80dd" providerId="ADAL" clId="{70056BB6-6F26-4751-9DAD-BED46CDF36E3}" dt="2022-10-31T21:58:58.100" v="6"/>
          <ac:spMkLst>
            <pc:docMk/>
            <pc:sldMk cId="2669783093" sldId="258"/>
            <ac:spMk id="1029" creationId="{A2AE2804-26E4-AF78-1217-B235F8FB0648}"/>
          </ac:spMkLst>
        </pc:spChg>
        <pc:spChg chg="add mod">
          <ac:chgData name="Daniel Roth" userId="02261a5d-b764-49c2-b6b6-041bd43f80dd" providerId="ADAL" clId="{70056BB6-6F26-4751-9DAD-BED46CDF36E3}" dt="2022-10-31T21:58:58.100" v="6"/>
          <ac:spMkLst>
            <pc:docMk/>
            <pc:sldMk cId="2669783093" sldId="258"/>
            <ac:spMk id="1030" creationId="{8E517E78-FBD4-62E2-6814-7E13D766C050}"/>
          </ac:spMkLst>
        </pc:spChg>
        <pc:spChg chg="add mod">
          <ac:chgData name="Daniel Roth" userId="02261a5d-b764-49c2-b6b6-041bd43f80dd" providerId="ADAL" clId="{70056BB6-6F26-4751-9DAD-BED46CDF36E3}" dt="2022-10-31T21:58:58.100" v="6"/>
          <ac:spMkLst>
            <pc:docMk/>
            <pc:sldMk cId="2669783093" sldId="258"/>
            <ac:spMk id="1031" creationId="{A2FBB081-7543-0C86-BAD0-722286D87864}"/>
          </ac:spMkLst>
        </pc:spChg>
        <pc:spChg chg="add mod">
          <ac:chgData name="Daniel Roth" userId="02261a5d-b764-49c2-b6b6-041bd43f80dd" providerId="ADAL" clId="{70056BB6-6F26-4751-9DAD-BED46CDF36E3}" dt="2022-10-31T21:58:58.100" v="6"/>
          <ac:spMkLst>
            <pc:docMk/>
            <pc:sldMk cId="2669783093" sldId="258"/>
            <ac:spMk id="1032" creationId="{A71957C4-7619-86E0-042D-EB1D271C94D6}"/>
          </ac:spMkLst>
        </pc:spChg>
        <pc:spChg chg="add mod">
          <ac:chgData name="Daniel Roth" userId="02261a5d-b764-49c2-b6b6-041bd43f80dd" providerId="ADAL" clId="{70056BB6-6F26-4751-9DAD-BED46CDF36E3}" dt="2022-10-31T21:58:58.100" v="6"/>
          <ac:spMkLst>
            <pc:docMk/>
            <pc:sldMk cId="2669783093" sldId="258"/>
            <ac:spMk id="1033" creationId="{54B967EB-6B4A-EC13-94D8-F8BB7F12FFC6}"/>
          </ac:spMkLst>
        </pc:spChg>
        <pc:spChg chg="add mod">
          <ac:chgData name="Daniel Roth" userId="02261a5d-b764-49c2-b6b6-041bd43f80dd" providerId="ADAL" clId="{70056BB6-6F26-4751-9DAD-BED46CDF36E3}" dt="2022-10-31T21:58:58.100" v="6"/>
          <ac:spMkLst>
            <pc:docMk/>
            <pc:sldMk cId="2669783093" sldId="258"/>
            <ac:spMk id="1037" creationId="{29B5A96F-1989-ED56-5613-E5827901E047}"/>
          </ac:spMkLst>
        </pc:spChg>
        <pc:spChg chg="add mod">
          <ac:chgData name="Daniel Roth" userId="02261a5d-b764-49c2-b6b6-041bd43f80dd" providerId="ADAL" clId="{70056BB6-6F26-4751-9DAD-BED46CDF36E3}" dt="2022-10-31T21:58:58.100" v="6"/>
          <ac:spMkLst>
            <pc:docMk/>
            <pc:sldMk cId="2669783093" sldId="258"/>
            <ac:spMk id="1038" creationId="{DAF85DB3-5CF0-6791-74CA-F5BA70E017FD}"/>
          </ac:spMkLst>
        </pc:spChg>
        <pc:spChg chg="add mod">
          <ac:chgData name="Daniel Roth" userId="02261a5d-b764-49c2-b6b6-041bd43f80dd" providerId="ADAL" clId="{70056BB6-6F26-4751-9DAD-BED46CDF36E3}" dt="2022-10-31T21:58:58.100" v="6"/>
          <ac:spMkLst>
            <pc:docMk/>
            <pc:sldMk cId="2669783093" sldId="258"/>
            <ac:spMk id="1039" creationId="{2E70679A-5D2F-D037-92A7-63DB6BE0A493}"/>
          </ac:spMkLst>
        </pc:spChg>
        <pc:spChg chg="add mod">
          <ac:chgData name="Daniel Roth" userId="02261a5d-b764-49c2-b6b6-041bd43f80dd" providerId="ADAL" clId="{70056BB6-6F26-4751-9DAD-BED46CDF36E3}" dt="2022-10-31T21:58:58.100" v="6"/>
          <ac:spMkLst>
            <pc:docMk/>
            <pc:sldMk cId="2669783093" sldId="258"/>
            <ac:spMk id="1040" creationId="{21BF06E1-21BC-17D9-AC1A-4B1A9D640179}"/>
          </ac:spMkLst>
        </pc:spChg>
        <pc:spChg chg="add mod">
          <ac:chgData name="Daniel Roth" userId="02261a5d-b764-49c2-b6b6-041bd43f80dd" providerId="ADAL" clId="{70056BB6-6F26-4751-9DAD-BED46CDF36E3}" dt="2022-10-31T21:58:58.100" v="6"/>
          <ac:spMkLst>
            <pc:docMk/>
            <pc:sldMk cId="2669783093" sldId="258"/>
            <ac:spMk id="1041" creationId="{3F47059E-E85F-939E-0BC2-4E09C7011A70}"/>
          </ac:spMkLst>
        </pc:spChg>
        <pc:spChg chg="add mod">
          <ac:chgData name="Daniel Roth" userId="02261a5d-b764-49c2-b6b6-041bd43f80dd" providerId="ADAL" clId="{70056BB6-6F26-4751-9DAD-BED46CDF36E3}" dt="2022-10-31T21:58:58.100" v="6"/>
          <ac:spMkLst>
            <pc:docMk/>
            <pc:sldMk cId="2669783093" sldId="258"/>
            <ac:spMk id="1042" creationId="{04F9DD5F-BF06-F7E4-A79E-586156842B33}"/>
          </ac:spMkLst>
        </pc:spChg>
        <pc:spChg chg="add mod">
          <ac:chgData name="Daniel Roth" userId="02261a5d-b764-49c2-b6b6-041bd43f80dd" providerId="ADAL" clId="{70056BB6-6F26-4751-9DAD-BED46CDF36E3}" dt="2022-10-31T21:58:58.100" v="6"/>
          <ac:spMkLst>
            <pc:docMk/>
            <pc:sldMk cId="2669783093" sldId="258"/>
            <ac:spMk id="1043" creationId="{C898858A-F734-E4D7-06F8-EE9C9B7BA917}"/>
          </ac:spMkLst>
        </pc:spChg>
        <pc:spChg chg="add mod">
          <ac:chgData name="Daniel Roth" userId="02261a5d-b764-49c2-b6b6-041bd43f80dd" providerId="ADAL" clId="{70056BB6-6F26-4751-9DAD-BED46CDF36E3}" dt="2022-10-31T21:58:58.100" v="6"/>
          <ac:spMkLst>
            <pc:docMk/>
            <pc:sldMk cId="2669783093" sldId="258"/>
            <ac:spMk id="1044" creationId="{7F440AA4-4F4A-FCC2-8F47-9B72B3BE7365}"/>
          </ac:spMkLst>
        </pc:spChg>
        <pc:spChg chg="add mod">
          <ac:chgData name="Daniel Roth" userId="02261a5d-b764-49c2-b6b6-041bd43f80dd" providerId="ADAL" clId="{70056BB6-6F26-4751-9DAD-BED46CDF36E3}" dt="2022-10-31T21:58:58.100" v="6"/>
          <ac:spMkLst>
            <pc:docMk/>
            <pc:sldMk cId="2669783093" sldId="258"/>
            <ac:spMk id="1045" creationId="{A7656B4D-D95E-1447-F029-9BB632B5FF54}"/>
          </ac:spMkLst>
        </pc:spChg>
        <pc:spChg chg="add mod">
          <ac:chgData name="Daniel Roth" userId="02261a5d-b764-49c2-b6b6-041bd43f80dd" providerId="ADAL" clId="{70056BB6-6F26-4751-9DAD-BED46CDF36E3}" dt="2022-10-31T21:58:58.100" v="6"/>
          <ac:spMkLst>
            <pc:docMk/>
            <pc:sldMk cId="2669783093" sldId="258"/>
            <ac:spMk id="1046" creationId="{4D793C58-B05A-A5E3-8EA6-A257AAF26176}"/>
          </ac:spMkLst>
        </pc:spChg>
        <pc:spChg chg="add mod">
          <ac:chgData name="Daniel Roth" userId="02261a5d-b764-49c2-b6b6-041bd43f80dd" providerId="ADAL" clId="{70056BB6-6F26-4751-9DAD-BED46CDF36E3}" dt="2022-10-31T21:58:58.100" v="6"/>
          <ac:spMkLst>
            <pc:docMk/>
            <pc:sldMk cId="2669783093" sldId="258"/>
            <ac:spMk id="1047" creationId="{E3B52B7B-4E30-5B85-F47B-9551490DADAA}"/>
          </ac:spMkLst>
        </pc:spChg>
        <pc:spChg chg="add mod">
          <ac:chgData name="Daniel Roth" userId="02261a5d-b764-49c2-b6b6-041bd43f80dd" providerId="ADAL" clId="{70056BB6-6F26-4751-9DAD-BED46CDF36E3}" dt="2022-10-31T21:58:58.100" v="6"/>
          <ac:spMkLst>
            <pc:docMk/>
            <pc:sldMk cId="2669783093" sldId="258"/>
            <ac:spMk id="1048" creationId="{136722E9-24E4-A342-ECED-67ECE7839F96}"/>
          </ac:spMkLst>
        </pc:spChg>
        <pc:spChg chg="add mod">
          <ac:chgData name="Daniel Roth" userId="02261a5d-b764-49c2-b6b6-041bd43f80dd" providerId="ADAL" clId="{70056BB6-6F26-4751-9DAD-BED46CDF36E3}" dt="2022-10-31T21:58:58.100" v="6"/>
          <ac:spMkLst>
            <pc:docMk/>
            <pc:sldMk cId="2669783093" sldId="258"/>
            <ac:spMk id="1049" creationId="{96BE9A19-4D8E-1C88-A554-300FD408AAD3}"/>
          </ac:spMkLst>
        </pc:spChg>
        <pc:spChg chg="add mod">
          <ac:chgData name="Daniel Roth" userId="02261a5d-b764-49c2-b6b6-041bd43f80dd" providerId="ADAL" clId="{70056BB6-6F26-4751-9DAD-BED46CDF36E3}" dt="2022-10-31T21:58:58.100" v="6"/>
          <ac:spMkLst>
            <pc:docMk/>
            <pc:sldMk cId="2669783093" sldId="258"/>
            <ac:spMk id="1050" creationId="{80CBA3FE-FA6E-B84C-913C-90A2602450C1}"/>
          </ac:spMkLst>
        </pc:spChg>
        <pc:spChg chg="add mod">
          <ac:chgData name="Daniel Roth" userId="02261a5d-b764-49c2-b6b6-041bd43f80dd" providerId="ADAL" clId="{70056BB6-6F26-4751-9DAD-BED46CDF36E3}" dt="2022-10-31T21:58:58.100" v="6"/>
          <ac:spMkLst>
            <pc:docMk/>
            <pc:sldMk cId="2669783093" sldId="258"/>
            <ac:spMk id="1051" creationId="{F28E738F-C23B-81B3-DE8E-B3055778BBD4}"/>
          </ac:spMkLst>
        </pc:spChg>
        <pc:spChg chg="add mod">
          <ac:chgData name="Daniel Roth" userId="02261a5d-b764-49c2-b6b6-041bd43f80dd" providerId="ADAL" clId="{70056BB6-6F26-4751-9DAD-BED46CDF36E3}" dt="2022-10-31T21:58:58.100" v="6"/>
          <ac:spMkLst>
            <pc:docMk/>
            <pc:sldMk cId="2669783093" sldId="258"/>
            <ac:spMk id="1052" creationId="{16CF19AE-63BE-03D9-2484-E499FAF4D4FB}"/>
          </ac:spMkLst>
        </pc:spChg>
        <pc:spChg chg="add mod">
          <ac:chgData name="Daniel Roth" userId="02261a5d-b764-49c2-b6b6-041bd43f80dd" providerId="ADAL" clId="{70056BB6-6F26-4751-9DAD-BED46CDF36E3}" dt="2022-10-31T21:58:58.100" v="6"/>
          <ac:spMkLst>
            <pc:docMk/>
            <pc:sldMk cId="2669783093" sldId="258"/>
            <ac:spMk id="1053" creationId="{09666E98-109B-A744-59DE-40EDEB2ECADF}"/>
          </ac:spMkLst>
        </pc:spChg>
        <pc:spChg chg="add mod">
          <ac:chgData name="Daniel Roth" userId="02261a5d-b764-49c2-b6b6-041bd43f80dd" providerId="ADAL" clId="{70056BB6-6F26-4751-9DAD-BED46CDF36E3}" dt="2022-10-31T21:58:58.100" v="6"/>
          <ac:spMkLst>
            <pc:docMk/>
            <pc:sldMk cId="2669783093" sldId="258"/>
            <ac:spMk id="1054" creationId="{36ADC130-4910-EDA1-2C4D-7B782266211A}"/>
          </ac:spMkLst>
        </pc:spChg>
        <pc:spChg chg="add mod">
          <ac:chgData name="Daniel Roth" userId="02261a5d-b764-49c2-b6b6-041bd43f80dd" providerId="ADAL" clId="{70056BB6-6F26-4751-9DAD-BED46CDF36E3}" dt="2022-10-31T21:58:58.100" v="6"/>
          <ac:spMkLst>
            <pc:docMk/>
            <pc:sldMk cId="2669783093" sldId="258"/>
            <ac:spMk id="1055" creationId="{BCD0DF1C-A34A-CC60-0875-1D62725679DC}"/>
          </ac:spMkLst>
        </pc:spChg>
        <pc:spChg chg="add mod">
          <ac:chgData name="Daniel Roth" userId="02261a5d-b764-49c2-b6b6-041bd43f80dd" providerId="ADAL" clId="{70056BB6-6F26-4751-9DAD-BED46CDF36E3}" dt="2022-10-31T21:58:58.100" v="6"/>
          <ac:spMkLst>
            <pc:docMk/>
            <pc:sldMk cId="2669783093" sldId="258"/>
            <ac:spMk id="1056" creationId="{5E99431C-C1BB-5A7E-0782-202D6E99B767}"/>
          </ac:spMkLst>
        </pc:spChg>
        <pc:spChg chg="add mod">
          <ac:chgData name="Daniel Roth" userId="02261a5d-b764-49c2-b6b6-041bd43f80dd" providerId="ADAL" clId="{70056BB6-6F26-4751-9DAD-BED46CDF36E3}" dt="2022-10-31T21:58:58.100" v="6"/>
          <ac:spMkLst>
            <pc:docMk/>
            <pc:sldMk cId="2669783093" sldId="258"/>
            <ac:spMk id="1057" creationId="{0DF36F73-6369-013E-4B1C-1AF10438618A}"/>
          </ac:spMkLst>
        </pc:spChg>
        <pc:spChg chg="add mod">
          <ac:chgData name="Daniel Roth" userId="02261a5d-b764-49c2-b6b6-041bd43f80dd" providerId="ADAL" clId="{70056BB6-6F26-4751-9DAD-BED46CDF36E3}" dt="2022-10-31T21:58:58.100" v="6"/>
          <ac:spMkLst>
            <pc:docMk/>
            <pc:sldMk cId="2669783093" sldId="258"/>
            <ac:spMk id="1058" creationId="{C85E9F62-5B30-07BE-B5B5-65C3A12BE7B7}"/>
          </ac:spMkLst>
        </pc:spChg>
        <pc:grpChg chg="add mod">
          <ac:chgData name="Daniel Roth" userId="02261a5d-b764-49c2-b6b6-041bd43f80dd" providerId="ADAL" clId="{70056BB6-6F26-4751-9DAD-BED46CDF36E3}" dt="2022-10-31T21:58:58.100" v="6"/>
          <ac:grpSpMkLst>
            <pc:docMk/>
            <pc:sldMk cId="2669783093" sldId="258"/>
            <ac:grpSpMk id="8" creationId="{B117EC1C-8462-A546-112F-887F7BC9EFB6}"/>
          </ac:grpSpMkLst>
        </pc:grpChg>
        <pc:grpChg chg="add mod">
          <ac:chgData name="Daniel Roth" userId="02261a5d-b764-49c2-b6b6-041bd43f80dd" providerId="ADAL" clId="{70056BB6-6F26-4751-9DAD-BED46CDF36E3}" dt="2022-10-31T21:58:58.100" v="6"/>
          <ac:grpSpMkLst>
            <pc:docMk/>
            <pc:sldMk cId="2669783093" sldId="258"/>
            <ac:grpSpMk id="13" creationId="{74058990-A998-EC5E-13CC-0B0A6EC8F522}"/>
          </ac:grpSpMkLst>
        </pc:grpChg>
        <pc:grpChg chg="add mod">
          <ac:chgData name="Daniel Roth" userId="02261a5d-b764-49c2-b6b6-041bd43f80dd" providerId="ADAL" clId="{70056BB6-6F26-4751-9DAD-BED46CDF36E3}" dt="2022-10-31T21:58:58.100" v="6"/>
          <ac:grpSpMkLst>
            <pc:docMk/>
            <pc:sldMk cId="2669783093" sldId="258"/>
            <ac:grpSpMk id="14" creationId="{C733C258-61C3-9E95-B61D-6BDF2BB88B96}"/>
          </ac:grpSpMkLst>
        </pc:grpChg>
        <pc:grpChg chg="add mod">
          <ac:chgData name="Daniel Roth" userId="02261a5d-b764-49c2-b6b6-041bd43f80dd" providerId="ADAL" clId="{70056BB6-6F26-4751-9DAD-BED46CDF36E3}" dt="2022-10-31T21:58:58.100" v="6"/>
          <ac:grpSpMkLst>
            <pc:docMk/>
            <pc:sldMk cId="2669783093" sldId="258"/>
            <ac:grpSpMk id="26" creationId="{3633854D-9754-FF99-B16B-069FC228476D}"/>
          </ac:grpSpMkLst>
        </pc:grpChg>
        <pc:grpChg chg="add mod">
          <ac:chgData name="Daniel Roth" userId="02261a5d-b764-49c2-b6b6-041bd43f80dd" providerId="ADAL" clId="{70056BB6-6F26-4751-9DAD-BED46CDF36E3}" dt="2022-10-31T21:58:58.100" v="6"/>
          <ac:grpSpMkLst>
            <pc:docMk/>
            <pc:sldMk cId="2669783093" sldId="258"/>
            <ac:grpSpMk id="27" creationId="{C2479395-8484-F53E-579B-C40F6B001729}"/>
          </ac:grpSpMkLst>
        </pc:grpChg>
        <pc:grpChg chg="add mod">
          <ac:chgData name="Daniel Roth" userId="02261a5d-b764-49c2-b6b6-041bd43f80dd" providerId="ADAL" clId="{70056BB6-6F26-4751-9DAD-BED46CDF36E3}" dt="2022-10-31T21:58:58.100" v="6"/>
          <ac:grpSpMkLst>
            <pc:docMk/>
            <pc:sldMk cId="2669783093" sldId="258"/>
            <ac:grpSpMk id="28" creationId="{154537E5-8ACE-2D95-42D1-BD86F3622416}"/>
          </ac:grpSpMkLst>
        </pc:grpChg>
        <pc:grpChg chg="add mod">
          <ac:chgData name="Daniel Roth" userId="02261a5d-b764-49c2-b6b6-041bd43f80dd" providerId="ADAL" clId="{70056BB6-6F26-4751-9DAD-BED46CDF36E3}" dt="2022-10-31T21:58:58.100" v="6"/>
          <ac:grpSpMkLst>
            <pc:docMk/>
            <pc:sldMk cId="2669783093" sldId="258"/>
            <ac:grpSpMk id="29" creationId="{B8243E1F-DF86-84B6-FB65-56F5AB78E553}"/>
          </ac:grpSpMkLst>
        </pc:grpChg>
        <pc:grpChg chg="add mod">
          <ac:chgData name="Daniel Roth" userId="02261a5d-b764-49c2-b6b6-041bd43f80dd" providerId="ADAL" clId="{70056BB6-6F26-4751-9DAD-BED46CDF36E3}" dt="2022-10-31T21:58:58.100" v="6"/>
          <ac:grpSpMkLst>
            <pc:docMk/>
            <pc:sldMk cId="2669783093" sldId="258"/>
            <ac:grpSpMk id="1034" creationId="{673F99D8-6DE7-C048-3CF8-B72EB2B83362}"/>
          </ac:grpSpMkLst>
        </pc:grpChg>
        <pc:grpChg chg="add mod">
          <ac:chgData name="Daniel Roth" userId="02261a5d-b764-49c2-b6b6-041bd43f80dd" providerId="ADAL" clId="{70056BB6-6F26-4751-9DAD-BED46CDF36E3}" dt="2022-10-31T21:58:58.100" v="6"/>
          <ac:grpSpMkLst>
            <pc:docMk/>
            <pc:sldMk cId="2669783093" sldId="258"/>
            <ac:grpSpMk id="1035" creationId="{7CBFABF7-81CC-67F9-4E9E-C93855DA12E5}"/>
          </ac:grpSpMkLst>
        </pc:grpChg>
        <pc:grpChg chg="add mod">
          <ac:chgData name="Daniel Roth" userId="02261a5d-b764-49c2-b6b6-041bd43f80dd" providerId="ADAL" clId="{70056BB6-6F26-4751-9DAD-BED46CDF36E3}" dt="2022-10-31T21:58:58.100" v="6"/>
          <ac:grpSpMkLst>
            <pc:docMk/>
            <pc:sldMk cId="2669783093" sldId="258"/>
            <ac:grpSpMk id="1036" creationId="{0058981B-3BB1-1078-602F-9F57BBE72748}"/>
          </ac:grpSpMkLst>
        </pc:grpChg>
        <pc:picChg chg="add del">
          <ac:chgData name="Daniel Roth" userId="02261a5d-b764-49c2-b6b6-041bd43f80dd" providerId="ADAL" clId="{70056BB6-6F26-4751-9DAD-BED46CDF36E3}" dt="2022-10-31T21:58:34.847" v="2"/>
          <ac:picMkLst>
            <pc:docMk/>
            <pc:sldMk cId="2669783093" sldId="258"/>
            <ac:picMk id="1026" creationId="{C0699384-9F32-7114-FCC9-BBDEEA11D745}"/>
          </ac:picMkLst>
        </pc:picChg>
        <pc:picChg chg="add del">
          <ac:chgData name="Daniel Roth" userId="02261a5d-b764-49c2-b6b6-041bd43f80dd" providerId="ADAL" clId="{70056BB6-6F26-4751-9DAD-BED46CDF36E3}" dt="2022-10-31T21:58:44.382" v="4"/>
          <ac:picMkLst>
            <pc:docMk/>
            <pc:sldMk cId="2669783093" sldId="258"/>
            <ac:picMk id="1028" creationId="{AF6CD012-DED6-898A-A642-9D65FE432D7C}"/>
          </ac:picMkLst>
        </pc:picChg>
        <pc:picChg chg="add del">
          <ac:chgData name="Daniel Roth" userId="02261a5d-b764-49c2-b6b6-041bd43f80dd" providerId="ADAL" clId="{70056BB6-6F26-4751-9DAD-BED46CDF36E3}" dt="2022-10-31T21:59:07.987" v="8"/>
          <ac:picMkLst>
            <pc:docMk/>
            <pc:sldMk cId="2669783093" sldId="258"/>
            <ac:picMk id="1059" creationId="{CB537727-9BE7-13D0-6DC7-DB94E94E83C1}"/>
          </ac:picMkLst>
        </pc:picChg>
      </pc:sldChg>
      <pc:sldChg chg="addSp delSp modSp mod ord modTransition modClrScheme modAnim chgLayout">
        <pc:chgData name="Daniel Roth" userId="02261a5d-b764-49c2-b6b6-041bd43f80dd" providerId="ADAL" clId="{70056BB6-6F26-4751-9DAD-BED46CDF36E3}" dt="2022-11-07T04:52:20.957" v="4906"/>
        <pc:sldMkLst>
          <pc:docMk/>
          <pc:sldMk cId="1461452647" sldId="259"/>
        </pc:sldMkLst>
        <pc:spChg chg="del mod ord">
          <ac:chgData name="Daniel Roth" userId="02261a5d-b764-49c2-b6b6-041bd43f80dd" providerId="ADAL" clId="{70056BB6-6F26-4751-9DAD-BED46CDF36E3}" dt="2022-11-01T01:59:28.599" v="284" actId="700"/>
          <ac:spMkLst>
            <pc:docMk/>
            <pc:sldMk cId="1461452647" sldId="259"/>
            <ac:spMk id="2" creationId="{3BAAB7E9-3A54-F7B1-06D4-5F612062B2DE}"/>
          </ac:spMkLst>
        </pc:spChg>
        <pc:spChg chg="add mod ord">
          <ac:chgData name="Daniel Roth" userId="02261a5d-b764-49c2-b6b6-041bd43f80dd" providerId="ADAL" clId="{70056BB6-6F26-4751-9DAD-BED46CDF36E3}" dt="2022-11-07T04:47:27.631" v="4865" actId="167"/>
          <ac:spMkLst>
            <pc:docMk/>
            <pc:sldMk cId="1461452647" sldId="259"/>
            <ac:spMk id="2" creationId="{9B79DF85-A0C6-0C43-9D21-B2F35EDC5DF7}"/>
          </ac:spMkLst>
        </pc:spChg>
        <pc:spChg chg="del mod ord">
          <ac:chgData name="Daniel Roth" userId="02261a5d-b764-49c2-b6b6-041bd43f80dd" providerId="ADAL" clId="{70056BB6-6F26-4751-9DAD-BED46CDF36E3}" dt="2022-11-01T01:59:28.599" v="284" actId="700"/>
          <ac:spMkLst>
            <pc:docMk/>
            <pc:sldMk cId="1461452647" sldId="259"/>
            <ac:spMk id="3" creationId="{4F8D0983-FB25-9C90-563F-33B9493A9FAC}"/>
          </ac:spMkLst>
        </pc:spChg>
        <pc:spChg chg="del mod ord">
          <ac:chgData name="Daniel Roth" userId="02261a5d-b764-49c2-b6b6-041bd43f80dd" providerId="ADAL" clId="{70056BB6-6F26-4751-9DAD-BED46CDF36E3}" dt="2022-11-01T01:59:28.599" v="284" actId="700"/>
          <ac:spMkLst>
            <pc:docMk/>
            <pc:sldMk cId="1461452647" sldId="259"/>
            <ac:spMk id="4" creationId="{0576AE46-BFFD-0145-8E28-7147FFC73B4A}"/>
          </ac:spMkLst>
        </pc:spChg>
        <pc:spChg chg="add mod">
          <ac:chgData name="Daniel Roth" userId="02261a5d-b764-49c2-b6b6-041bd43f80dd" providerId="ADAL" clId="{70056BB6-6F26-4751-9DAD-BED46CDF36E3}" dt="2022-11-03T03:04:14.705" v="2025" actId="1035"/>
          <ac:spMkLst>
            <pc:docMk/>
            <pc:sldMk cId="1461452647" sldId="259"/>
            <ac:spMk id="4" creationId="{CA54F969-D836-6294-3530-82B46D122911}"/>
          </ac:spMkLst>
        </pc:spChg>
        <pc:spChg chg="add mod ord">
          <ac:chgData name="Daniel Roth" userId="02261a5d-b764-49c2-b6b6-041bd43f80dd" providerId="ADAL" clId="{70056BB6-6F26-4751-9DAD-BED46CDF36E3}" dt="2022-11-03T03:25:08.688" v="2222" actId="20577"/>
          <ac:spMkLst>
            <pc:docMk/>
            <pc:sldMk cId="1461452647" sldId="259"/>
            <ac:spMk id="5" creationId="{A128C3FD-2B65-8DDF-CF86-D0874BD0A8A5}"/>
          </ac:spMkLst>
        </pc:spChg>
        <pc:spChg chg="add del mod ord">
          <ac:chgData name="Daniel Roth" userId="02261a5d-b764-49c2-b6b6-041bd43f80dd" providerId="ADAL" clId="{70056BB6-6F26-4751-9DAD-BED46CDF36E3}" dt="2022-11-01T02:08:55.523" v="352" actId="478"/>
          <ac:spMkLst>
            <pc:docMk/>
            <pc:sldMk cId="1461452647" sldId="259"/>
            <ac:spMk id="6" creationId="{0C9F933E-74B1-CE46-B1D4-385618DE83F1}"/>
          </ac:spMkLst>
        </pc:spChg>
        <pc:spChg chg="add mod">
          <ac:chgData name="Daniel Roth" userId="02261a5d-b764-49c2-b6b6-041bd43f80dd" providerId="ADAL" clId="{70056BB6-6F26-4751-9DAD-BED46CDF36E3}" dt="2022-11-03T03:04:14.705" v="2025" actId="1035"/>
          <ac:spMkLst>
            <pc:docMk/>
            <pc:sldMk cId="1461452647" sldId="259"/>
            <ac:spMk id="6" creationId="{4BFF9977-BE64-C16B-5A0A-A199FA9F98E9}"/>
          </ac:spMkLst>
        </pc:spChg>
        <pc:spChg chg="add mod ord">
          <ac:chgData name="Daniel Roth" userId="02261a5d-b764-49c2-b6b6-041bd43f80dd" providerId="ADAL" clId="{70056BB6-6F26-4751-9DAD-BED46CDF36E3}" dt="2022-11-07T04:47:55.869" v="4870" actId="167"/>
          <ac:spMkLst>
            <pc:docMk/>
            <pc:sldMk cId="1461452647" sldId="259"/>
            <ac:spMk id="7" creationId="{99306699-7F60-9F26-252D-0C06310A952E}"/>
          </ac:spMkLst>
        </pc:spChg>
        <pc:spChg chg="add del mod ord">
          <ac:chgData name="Daniel Roth" userId="02261a5d-b764-49c2-b6b6-041bd43f80dd" providerId="ADAL" clId="{70056BB6-6F26-4751-9DAD-BED46CDF36E3}" dt="2022-11-01T02:08:49.995" v="350" actId="700"/>
          <ac:spMkLst>
            <pc:docMk/>
            <pc:sldMk cId="1461452647" sldId="259"/>
            <ac:spMk id="7" creationId="{BB90C40B-0B8D-0786-2702-882FE05BB289}"/>
          </ac:spMkLst>
        </pc:spChg>
        <pc:spChg chg="add del mod ord">
          <ac:chgData name="Daniel Roth" userId="02261a5d-b764-49c2-b6b6-041bd43f80dd" providerId="ADAL" clId="{70056BB6-6F26-4751-9DAD-BED46CDF36E3}" dt="2022-11-01T02:08:49.995" v="350" actId="700"/>
          <ac:spMkLst>
            <pc:docMk/>
            <pc:sldMk cId="1461452647" sldId="259"/>
            <ac:spMk id="8" creationId="{506C3DB7-F37E-76BE-BFEC-DC711CBEDF61}"/>
          </ac:spMkLst>
        </pc:spChg>
        <pc:spChg chg="add mod">
          <ac:chgData name="Daniel Roth" userId="02261a5d-b764-49c2-b6b6-041bd43f80dd" providerId="ADAL" clId="{70056BB6-6F26-4751-9DAD-BED46CDF36E3}" dt="2022-11-03T03:04:37.610" v="2100" actId="20577"/>
          <ac:spMkLst>
            <pc:docMk/>
            <pc:sldMk cId="1461452647" sldId="259"/>
            <ac:spMk id="8" creationId="{DF2E6045-9154-DA6D-A872-77499648019C}"/>
          </ac:spMkLst>
        </pc:spChg>
        <pc:spChg chg="add mod ord">
          <ac:chgData name="Daniel Roth" userId="02261a5d-b764-49c2-b6b6-041bd43f80dd" providerId="ADAL" clId="{70056BB6-6F26-4751-9DAD-BED46CDF36E3}" dt="2022-11-07T04:47:55.869" v="4870" actId="167"/>
          <ac:spMkLst>
            <pc:docMk/>
            <pc:sldMk cId="1461452647" sldId="259"/>
            <ac:spMk id="9" creationId="{65248565-F1A0-79B5-76F8-7AE46705174A}"/>
          </ac:spMkLst>
        </pc:spChg>
        <pc:spChg chg="add del mod">
          <ac:chgData name="Daniel Roth" userId="02261a5d-b764-49c2-b6b6-041bd43f80dd" providerId="ADAL" clId="{70056BB6-6F26-4751-9DAD-BED46CDF36E3}" dt="2022-11-01T02:08:51.468" v="351"/>
          <ac:spMkLst>
            <pc:docMk/>
            <pc:sldMk cId="1461452647" sldId="259"/>
            <ac:spMk id="9" creationId="{934435C8-7199-EB89-136B-5118D2312E8B}"/>
          </ac:spMkLst>
        </pc:spChg>
        <pc:spChg chg="add mod">
          <ac:chgData name="Daniel Roth" userId="02261a5d-b764-49c2-b6b6-041bd43f80dd" providerId="ADAL" clId="{70056BB6-6F26-4751-9DAD-BED46CDF36E3}" dt="2022-11-07T04:48:08.726" v="4872" actId="1076"/>
          <ac:spMkLst>
            <pc:docMk/>
            <pc:sldMk cId="1461452647" sldId="259"/>
            <ac:spMk id="10" creationId="{37EFB2EF-E090-6218-5324-259C350BC2A2}"/>
          </ac:spMkLst>
        </pc:spChg>
        <pc:spChg chg="add del">
          <ac:chgData name="Daniel Roth" userId="02261a5d-b764-49c2-b6b6-041bd43f80dd" providerId="ADAL" clId="{70056BB6-6F26-4751-9DAD-BED46CDF36E3}" dt="2022-11-01T02:11:54.213" v="379"/>
          <ac:spMkLst>
            <pc:docMk/>
            <pc:sldMk cId="1461452647" sldId="259"/>
            <ac:spMk id="10" creationId="{A3686574-BFCA-4360-CC7D-5DF7B1550AF3}"/>
          </ac:spMkLst>
        </pc:spChg>
        <pc:spChg chg="add del">
          <ac:chgData name="Daniel Roth" userId="02261a5d-b764-49c2-b6b6-041bd43f80dd" providerId="ADAL" clId="{70056BB6-6F26-4751-9DAD-BED46CDF36E3}" dt="2022-11-03T02:53:51.078" v="1741" actId="22"/>
          <ac:spMkLst>
            <pc:docMk/>
            <pc:sldMk cId="1461452647" sldId="259"/>
            <ac:spMk id="10" creationId="{A7F630B6-D120-E7B7-6E14-1DC23EEAB0AE}"/>
          </ac:spMkLst>
        </pc:spChg>
        <pc:spChg chg="add del">
          <ac:chgData name="Daniel Roth" userId="02261a5d-b764-49c2-b6b6-041bd43f80dd" providerId="ADAL" clId="{70056BB6-6F26-4751-9DAD-BED46CDF36E3}" dt="2022-11-01T02:11:56.132" v="383"/>
          <ac:spMkLst>
            <pc:docMk/>
            <pc:sldMk cId="1461452647" sldId="259"/>
            <ac:spMk id="11" creationId="{33A3F5FA-498F-F539-E67A-C6AE1117069D}"/>
          </ac:spMkLst>
        </pc:spChg>
        <pc:spChg chg="add mod">
          <ac:chgData name="Daniel Roth" userId="02261a5d-b764-49c2-b6b6-041bd43f80dd" providerId="ADAL" clId="{70056BB6-6F26-4751-9DAD-BED46CDF36E3}" dt="2022-11-07T04:48:08.726" v="4872" actId="1076"/>
          <ac:spMkLst>
            <pc:docMk/>
            <pc:sldMk cId="1461452647" sldId="259"/>
            <ac:spMk id="11" creationId="{3644A6B6-222A-D238-0929-B44FCDB1B29F}"/>
          </ac:spMkLst>
        </pc:spChg>
        <pc:spChg chg="add del mod">
          <ac:chgData name="Daniel Roth" userId="02261a5d-b764-49c2-b6b6-041bd43f80dd" providerId="ADAL" clId="{70056BB6-6F26-4751-9DAD-BED46CDF36E3}" dt="2022-11-01T02:11:55.932" v="382"/>
          <ac:spMkLst>
            <pc:docMk/>
            <pc:sldMk cId="1461452647" sldId="259"/>
            <ac:spMk id="12" creationId="{561BFE12-61A0-AF78-B6E8-5288D4B5C8BC}"/>
          </ac:spMkLst>
        </pc:spChg>
        <pc:spChg chg="add del mod">
          <ac:chgData name="Daniel Roth" userId="02261a5d-b764-49c2-b6b6-041bd43f80dd" providerId="ADAL" clId="{70056BB6-6F26-4751-9DAD-BED46CDF36E3}" dt="2022-11-03T03:04:43.450" v="2104" actId="6549"/>
          <ac:spMkLst>
            <pc:docMk/>
            <pc:sldMk cId="1461452647" sldId="259"/>
            <ac:spMk id="12" creationId="{A686FAC7-13FF-D101-7538-4CB5AE02EAB9}"/>
          </ac:spMkLst>
        </pc:spChg>
        <pc:spChg chg="add mod">
          <ac:chgData name="Daniel Roth" userId="02261a5d-b764-49c2-b6b6-041bd43f80dd" providerId="ADAL" clId="{70056BB6-6F26-4751-9DAD-BED46CDF36E3}" dt="2022-11-07T04:48:08.726" v="4872" actId="1076"/>
          <ac:spMkLst>
            <pc:docMk/>
            <pc:sldMk cId="1461452647" sldId="259"/>
            <ac:spMk id="13" creationId="{B2B61A95-A4B2-1903-197E-245A72A8A9E4}"/>
          </ac:spMkLst>
        </pc:spChg>
        <pc:spChg chg="add mod">
          <ac:chgData name="Daniel Roth" userId="02261a5d-b764-49c2-b6b6-041bd43f80dd" providerId="ADAL" clId="{70056BB6-6F26-4751-9DAD-BED46CDF36E3}" dt="2022-11-03T03:04:53.968" v="2108" actId="20577"/>
          <ac:spMkLst>
            <pc:docMk/>
            <pc:sldMk cId="1461452647" sldId="259"/>
            <ac:spMk id="14" creationId="{138A2A3A-075A-301A-D888-42BCC2954198}"/>
          </ac:spMkLst>
        </pc:spChg>
        <pc:spChg chg="add del">
          <ac:chgData name="Daniel Roth" userId="02261a5d-b764-49c2-b6b6-041bd43f80dd" providerId="ADAL" clId="{70056BB6-6F26-4751-9DAD-BED46CDF36E3}" dt="2022-11-01T02:14:44.618" v="401" actId="22"/>
          <ac:spMkLst>
            <pc:docMk/>
            <pc:sldMk cId="1461452647" sldId="259"/>
            <ac:spMk id="18" creationId="{F006F58A-45E6-853F-E6E5-C03C21DC2044}"/>
          </ac:spMkLst>
        </pc:spChg>
        <pc:spChg chg="add mod">
          <ac:chgData name="Daniel Roth" userId="02261a5d-b764-49c2-b6b6-041bd43f80dd" providerId="ADAL" clId="{70056BB6-6F26-4751-9DAD-BED46CDF36E3}" dt="2022-11-03T03:04:29.825" v="2096" actId="1035"/>
          <ac:spMkLst>
            <pc:docMk/>
            <pc:sldMk cId="1461452647" sldId="259"/>
            <ac:spMk id="20" creationId="{829F1BBA-05FE-9471-DA55-4F542C7B0C77}"/>
          </ac:spMkLst>
        </pc:spChg>
        <pc:spChg chg="add mod">
          <ac:chgData name="Daniel Roth" userId="02261a5d-b764-49c2-b6b6-041bd43f80dd" providerId="ADAL" clId="{70056BB6-6F26-4751-9DAD-BED46CDF36E3}" dt="2022-11-03T03:04:29.825" v="2096" actId="1035"/>
          <ac:spMkLst>
            <pc:docMk/>
            <pc:sldMk cId="1461452647" sldId="259"/>
            <ac:spMk id="27" creationId="{48CB46BA-E112-8058-0848-389C428CFD84}"/>
          </ac:spMkLst>
        </pc:spChg>
        <pc:spChg chg="add del mod">
          <ac:chgData name="Daniel Roth" userId="02261a5d-b764-49c2-b6b6-041bd43f80dd" providerId="ADAL" clId="{70056BB6-6F26-4751-9DAD-BED46CDF36E3}" dt="2022-11-01T02:37:10.610" v="456" actId="478"/>
          <ac:spMkLst>
            <pc:docMk/>
            <pc:sldMk cId="1461452647" sldId="259"/>
            <ac:spMk id="28" creationId="{640136DE-FB3D-F7E1-CCDB-82A9622AC765}"/>
          </ac:spMkLst>
        </pc:spChg>
        <pc:spChg chg="add mod">
          <ac:chgData name="Daniel Roth" userId="02261a5d-b764-49c2-b6b6-041bd43f80dd" providerId="ADAL" clId="{70056BB6-6F26-4751-9DAD-BED46CDF36E3}" dt="2022-11-03T03:04:29.825" v="2096" actId="1035"/>
          <ac:spMkLst>
            <pc:docMk/>
            <pc:sldMk cId="1461452647" sldId="259"/>
            <ac:spMk id="29" creationId="{9253FB46-0DD6-7BF9-0BE2-D64DB750EA3C}"/>
          </ac:spMkLst>
        </pc:spChg>
        <pc:spChg chg="add mod">
          <ac:chgData name="Daniel Roth" userId="02261a5d-b764-49c2-b6b6-041bd43f80dd" providerId="ADAL" clId="{70056BB6-6F26-4751-9DAD-BED46CDF36E3}" dt="2022-11-03T03:04:29.825" v="2096" actId="1035"/>
          <ac:spMkLst>
            <pc:docMk/>
            <pc:sldMk cId="1461452647" sldId="259"/>
            <ac:spMk id="30" creationId="{E933C2F5-26AB-8FC4-E807-AE2FCE0FA8CD}"/>
          </ac:spMkLst>
        </pc:spChg>
        <pc:spChg chg="add mod">
          <ac:chgData name="Daniel Roth" userId="02261a5d-b764-49c2-b6b6-041bd43f80dd" providerId="ADAL" clId="{70056BB6-6F26-4751-9DAD-BED46CDF36E3}" dt="2022-11-03T03:04:29.825" v="2096" actId="1035"/>
          <ac:spMkLst>
            <pc:docMk/>
            <pc:sldMk cId="1461452647" sldId="259"/>
            <ac:spMk id="33" creationId="{D5D630B3-7BA9-549E-8BD6-9CEF8D3D4D52}"/>
          </ac:spMkLst>
        </pc:spChg>
        <pc:spChg chg="add mod">
          <ac:chgData name="Daniel Roth" userId="02261a5d-b764-49c2-b6b6-041bd43f80dd" providerId="ADAL" clId="{70056BB6-6F26-4751-9DAD-BED46CDF36E3}" dt="2022-11-03T03:24:39.212" v="2201" actId="20577"/>
          <ac:spMkLst>
            <pc:docMk/>
            <pc:sldMk cId="1461452647" sldId="259"/>
            <ac:spMk id="34" creationId="{C955D80C-F15E-0153-2BA9-4F111148C5F7}"/>
          </ac:spMkLst>
        </pc:spChg>
        <pc:spChg chg="add mod">
          <ac:chgData name="Daniel Roth" userId="02261a5d-b764-49c2-b6b6-041bd43f80dd" providerId="ADAL" clId="{70056BB6-6F26-4751-9DAD-BED46CDF36E3}" dt="2022-11-03T03:04:14.705" v="2025" actId="1035"/>
          <ac:spMkLst>
            <pc:docMk/>
            <pc:sldMk cId="1461452647" sldId="259"/>
            <ac:spMk id="37" creationId="{0F1E27CA-0EA7-7981-FDF3-D6DB68E98E76}"/>
          </ac:spMkLst>
        </pc:spChg>
        <pc:spChg chg="add del mod">
          <ac:chgData name="Daniel Roth" userId="02261a5d-b764-49c2-b6b6-041bd43f80dd" providerId="ADAL" clId="{70056BB6-6F26-4751-9DAD-BED46CDF36E3}" dt="2022-11-02T00:04:03.808" v="1420"/>
          <ac:spMkLst>
            <pc:docMk/>
            <pc:sldMk cId="1461452647" sldId="259"/>
            <ac:spMk id="38" creationId="{A0BB40AC-77F2-CBA1-8E99-E39DD66ABF7A}"/>
          </ac:spMkLst>
        </pc:spChg>
        <pc:spChg chg="add mod">
          <ac:chgData name="Daniel Roth" userId="02261a5d-b764-49c2-b6b6-041bd43f80dd" providerId="ADAL" clId="{70056BB6-6F26-4751-9DAD-BED46CDF36E3}" dt="2022-11-03T03:04:14.705" v="2025" actId="1035"/>
          <ac:spMkLst>
            <pc:docMk/>
            <pc:sldMk cId="1461452647" sldId="259"/>
            <ac:spMk id="39" creationId="{65CDDBE3-0BDB-19DF-0037-70CF8BE35F44}"/>
          </ac:spMkLst>
        </pc:spChg>
        <pc:spChg chg="add del">
          <ac:chgData name="Daniel Roth" userId="02261a5d-b764-49c2-b6b6-041bd43f80dd" providerId="ADAL" clId="{70056BB6-6F26-4751-9DAD-BED46CDF36E3}" dt="2022-11-02T00:36:55.056" v="1492" actId="22"/>
          <ac:spMkLst>
            <pc:docMk/>
            <pc:sldMk cId="1461452647" sldId="259"/>
            <ac:spMk id="49" creationId="{9107A859-02BB-345A-984D-9B9FD341F8BC}"/>
          </ac:spMkLst>
        </pc:spChg>
        <pc:spChg chg="add mod">
          <ac:chgData name="Daniel Roth" userId="02261a5d-b764-49c2-b6b6-041bd43f80dd" providerId="ADAL" clId="{70056BB6-6F26-4751-9DAD-BED46CDF36E3}" dt="2022-11-03T03:04:14.705" v="2025" actId="1035"/>
          <ac:spMkLst>
            <pc:docMk/>
            <pc:sldMk cId="1461452647" sldId="259"/>
            <ac:spMk id="60" creationId="{F96EFC20-6C80-97C8-4AE1-49F7198DF425}"/>
          </ac:spMkLst>
        </pc:spChg>
        <pc:spChg chg="add mod">
          <ac:chgData name="Daniel Roth" userId="02261a5d-b764-49c2-b6b6-041bd43f80dd" providerId="ADAL" clId="{70056BB6-6F26-4751-9DAD-BED46CDF36E3}" dt="2022-11-03T03:04:19.593" v="2027" actId="20577"/>
          <ac:spMkLst>
            <pc:docMk/>
            <pc:sldMk cId="1461452647" sldId="259"/>
            <ac:spMk id="61" creationId="{3B432CA9-3D03-B1C9-E87C-6867FDD9235F}"/>
          </ac:spMkLst>
        </pc:spChg>
        <pc:picChg chg="add mod">
          <ac:chgData name="Daniel Roth" userId="02261a5d-b764-49c2-b6b6-041bd43f80dd" providerId="ADAL" clId="{70056BB6-6F26-4751-9DAD-BED46CDF36E3}" dt="2022-11-03T03:04:14.705" v="2025" actId="1035"/>
          <ac:picMkLst>
            <pc:docMk/>
            <pc:sldMk cId="1461452647" sldId="259"/>
            <ac:picMk id="3" creationId="{2981B015-D260-0DB6-6EFE-718446589FDF}"/>
          </ac:picMkLst>
        </pc:picChg>
        <pc:picChg chg="add del mod">
          <ac:chgData name="Daniel Roth" userId="02261a5d-b764-49c2-b6b6-041bd43f80dd" providerId="ADAL" clId="{70056BB6-6F26-4751-9DAD-BED46CDF36E3}" dt="2022-11-01T02:14:11.090" v="390" actId="478"/>
          <ac:picMkLst>
            <pc:docMk/>
            <pc:sldMk cId="1461452647" sldId="259"/>
            <ac:picMk id="14" creationId="{D718FEC8-0058-7D7F-5A1E-0D55B69C0873}"/>
          </ac:picMkLst>
        </pc:picChg>
        <pc:picChg chg="add mod">
          <ac:chgData name="Daniel Roth" userId="02261a5d-b764-49c2-b6b6-041bd43f80dd" providerId="ADAL" clId="{70056BB6-6F26-4751-9DAD-BED46CDF36E3}" dt="2022-11-03T03:04:29.825" v="2096" actId="1035"/>
          <ac:picMkLst>
            <pc:docMk/>
            <pc:sldMk cId="1461452647" sldId="259"/>
            <ac:picMk id="16" creationId="{3737D0B8-D267-2FC7-5FDB-247DBA6965A7}"/>
          </ac:picMkLst>
        </pc:picChg>
        <pc:picChg chg="add del mod">
          <ac:chgData name="Daniel Roth" userId="02261a5d-b764-49c2-b6b6-041bd43f80dd" providerId="ADAL" clId="{70056BB6-6F26-4751-9DAD-BED46CDF36E3}" dt="2022-11-03T03:13:54.555" v="2110" actId="478"/>
          <ac:picMkLst>
            <pc:docMk/>
            <pc:sldMk cId="1461452647" sldId="259"/>
            <ac:picMk id="17" creationId="{DB96D0C7-346C-8ABB-6C50-CFED663F64CE}"/>
          </ac:picMkLst>
        </pc:picChg>
        <pc:picChg chg="add del mod">
          <ac:chgData name="Daniel Roth" userId="02261a5d-b764-49c2-b6b6-041bd43f80dd" providerId="ADAL" clId="{70056BB6-6F26-4751-9DAD-BED46CDF36E3}" dt="2022-11-01T02:22:07.015" v="422" actId="478"/>
          <ac:picMkLst>
            <pc:docMk/>
            <pc:sldMk cId="1461452647" sldId="259"/>
            <ac:picMk id="22" creationId="{662CB0E6-5796-2001-C082-D049EDEBC6EA}"/>
          </ac:picMkLst>
        </pc:picChg>
        <pc:picChg chg="add del mod">
          <ac:chgData name="Daniel Roth" userId="02261a5d-b764-49c2-b6b6-041bd43f80dd" providerId="ADAL" clId="{70056BB6-6F26-4751-9DAD-BED46CDF36E3}" dt="2022-11-01T02:19:58.336" v="420" actId="478"/>
          <ac:picMkLst>
            <pc:docMk/>
            <pc:sldMk cId="1461452647" sldId="259"/>
            <ac:picMk id="24" creationId="{612F27FD-1420-5382-76E9-F8FFDFA77EBF}"/>
          </ac:picMkLst>
        </pc:picChg>
        <pc:picChg chg="add mod">
          <ac:chgData name="Daniel Roth" userId="02261a5d-b764-49c2-b6b6-041bd43f80dd" providerId="ADAL" clId="{70056BB6-6F26-4751-9DAD-BED46CDF36E3}" dt="2022-11-03T03:04:29.825" v="2096" actId="1035"/>
          <ac:picMkLst>
            <pc:docMk/>
            <pc:sldMk cId="1461452647" sldId="259"/>
            <ac:picMk id="26" creationId="{797301D4-C281-ABB4-3F7C-AE5428BB6365}"/>
          </ac:picMkLst>
        </pc:picChg>
        <pc:picChg chg="add mod">
          <ac:chgData name="Daniel Roth" userId="02261a5d-b764-49c2-b6b6-041bd43f80dd" providerId="ADAL" clId="{70056BB6-6F26-4751-9DAD-BED46CDF36E3}" dt="2022-11-03T03:04:29.825" v="2096" actId="1035"/>
          <ac:picMkLst>
            <pc:docMk/>
            <pc:sldMk cId="1461452647" sldId="259"/>
            <ac:picMk id="32" creationId="{4DE75A74-5F84-7904-023D-C03279D54D24}"/>
          </ac:picMkLst>
        </pc:picChg>
        <pc:picChg chg="add mod">
          <ac:chgData name="Daniel Roth" userId="02261a5d-b764-49c2-b6b6-041bd43f80dd" providerId="ADAL" clId="{70056BB6-6F26-4751-9DAD-BED46CDF36E3}" dt="2022-11-03T03:04:14.705" v="2025" actId="1035"/>
          <ac:picMkLst>
            <pc:docMk/>
            <pc:sldMk cId="1461452647" sldId="259"/>
            <ac:picMk id="36" creationId="{4C7DF4BB-0BF2-E6E8-1017-BE503963CA58}"/>
          </ac:picMkLst>
        </pc:picChg>
        <pc:picChg chg="add del mod">
          <ac:chgData name="Daniel Roth" userId="02261a5d-b764-49c2-b6b6-041bd43f80dd" providerId="ADAL" clId="{70056BB6-6F26-4751-9DAD-BED46CDF36E3}" dt="2022-11-02T00:28:34.200" v="1479" actId="478"/>
          <ac:picMkLst>
            <pc:docMk/>
            <pc:sldMk cId="1461452647" sldId="259"/>
            <ac:picMk id="41" creationId="{635575A0-473B-9CDB-7372-819CC8168C28}"/>
          </ac:picMkLst>
        </pc:picChg>
        <pc:picChg chg="add del mod">
          <ac:chgData name="Daniel Roth" userId="02261a5d-b764-49c2-b6b6-041bd43f80dd" providerId="ADAL" clId="{70056BB6-6F26-4751-9DAD-BED46CDF36E3}" dt="2022-11-02T00:36:36.482" v="1488" actId="478"/>
          <ac:picMkLst>
            <pc:docMk/>
            <pc:sldMk cId="1461452647" sldId="259"/>
            <ac:picMk id="43" creationId="{3A2D292A-B0E1-80C4-6D9B-AB2CF5A0F312}"/>
          </ac:picMkLst>
        </pc:picChg>
        <pc:picChg chg="add del mod">
          <ac:chgData name="Daniel Roth" userId="02261a5d-b764-49c2-b6b6-041bd43f80dd" providerId="ADAL" clId="{70056BB6-6F26-4751-9DAD-BED46CDF36E3}" dt="2022-11-02T00:36:36.482" v="1488" actId="478"/>
          <ac:picMkLst>
            <pc:docMk/>
            <pc:sldMk cId="1461452647" sldId="259"/>
            <ac:picMk id="45" creationId="{A5087E73-5742-861D-45BA-B9FCA47B31BF}"/>
          </ac:picMkLst>
        </pc:picChg>
        <pc:picChg chg="add del mod">
          <ac:chgData name="Daniel Roth" userId="02261a5d-b764-49c2-b6b6-041bd43f80dd" providerId="ADAL" clId="{70056BB6-6F26-4751-9DAD-BED46CDF36E3}" dt="2022-11-02T00:36:47.418" v="1490" actId="478"/>
          <ac:picMkLst>
            <pc:docMk/>
            <pc:sldMk cId="1461452647" sldId="259"/>
            <ac:picMk id="47" creationId="{6684F682-4882-1367-335E-531F8E07C10F}"/>
          </ac:picMkLst>
        </pc:picChg>
        <pc:picChg chg="add del mod">
          <ac:chgData name="Daniel Roth" userId="02261a5d-b764-49c2-b6b6-041bd43f80dd" providerId="ADAL" clId="{70056BB6-6F26-4751-9DAD-BED46CDF36E3}" dt="2022-11-02T00:47:21.567" v="1504" actId="478"/>
          <ac:picMkLst>
            <pc:docMk/>
            <pc:sldMk cId="1461452647" sldId="259"/>
            <ac:picMk id="51" creationId="{DF8AF9F5-B392-0A6A-3CCF-D87AEAFC3DAC}"/>
          </ac:picMkLst>
        </pc:picChg>
        <pc:picChg chg="add del mod">
          <ac:chgData name="Daniel Roth" userId="02261a5d-b764-49c2-b6b6-041bd43f80dd" providerId="ADAL" clId="{70056BB6-6F26-4751-9DAD-BED46CDF36E3}" dt="2022-11-02T00:40:18.426" v="1496" actId="478"/>
          <ac:picMkLst>
            <pc:docMk/>
            <pc:sldMk cId="1461452647" sldId="259"/>
            <ac:picMk id="53" creationId="{D92E8E73-C877-C650-413A-87BBA9627519}"/>
          </ac:picMkLst>
        </pc:picChg>
        <pc:picChg chg="add del mod">
          <ac:chgData name="Daniel Roth" userId="02261a5d-b764-49c2-b6b6-041bd43f80dd" providerId="ADAL" clId="{70056BB6-6F26-4751-9DAD-BED46CDF36E3}" dt="2022-11-02T00:47:21.567" v="1504" actId="478"/>
          <ac:picMkLst>
            <pc:docMk/>
            <pc:sldMk cId="1461452647" sldId="259"/>
            <ac:picMk id="55" creationId="{A151B625-A2FD-84EB-B603-071F25B2DBAF}"/>
          </ac:picMkLst>
        </pc:picChg>
        <pc:picChg chg="add del mod">
          <ac:chgData name="Daniel Roth" userId="02261a5d-b764-49c2-b6b6-041bd43f80dd" providerId="ADAL" clId="{70056BB6-6F26-4751-9DAD-BED46CDF36E3}" dt="2022-11-02T00:47:21.567" v="1504" actId="478"/>
          <ac:picMkLst>
            <pc:docMk/>
            <pc:sldMk cId="1461452647" sldId="259"/>
            <ac:picMk id="57" creationId="{A0D3B06F-175E-52B0-D41D-4C934307208C}"/>
          </ac:picMkLst>
        </pc:picChg>
        <pc:picChg chg="add mod">
          <ac:chgData name="Daniel Roth" userId="02261a5d-b764-49c2-b6b6-041bd43f80dd" providerId="ADAL" clId="{70056BB6-6F26-4751-9DAD-BED46CDF36E3}" dt="2022-11-03T03:04:14.705" v="2025" actId="1035"/>
          <ac:picMkLst>
            <pc:docMk/>
            <pc:sldMk cId="1461452647" sldId="259"/>
            <ac:picMk id="59" creationId="{FE219D2E-ADCD-4BE7-DD0C-ED4A55302EF4}"/>
          </ac:picMkLst>
        </pc:picChg>
        <pc:picChg chg="add del">
          <ac:chgData name="Daniel Roth" userId="02261a5d-b764-49c2-b6b6-041bd43f80dd" providerId="ADAL" clId="{70056BB6-6F26-4751-9DAD-BED46CDF36E3}" dt="2022-11-02T00:02:27.276" v="1398"/>
          <ac:picMkLst>
            <pc:docMk/>
            <pc:sldMk cId="1461452647" sldId="259"/>
            <ac:picMk id="2056" creationId="{A1AA1F18-FADE-1D15-B904-E33078D0E736}"/>
          </ac:picMkLst>
        </pc:picChg>
      </pc:sldChg>
      <pc:sldChg chg="del">
        <pc:chgData name="Daniel Roth" userId="02261a5d-b764-49c2-b6b6-041bd43f80dd" providerId="ADAL" clId="{70056BB6-6F26-4751-9DAD-BED46CDF36E3}" dt="2022-11-04T05:05:41.635" v="3378" actId="47"/>
        <pc:sldMkLst>
          <pc:docMk/>
          <pc:sldMk cId="3930136388" sldId="260"/>
        </pc:sldMkLst>
      </pc:sldChg>
      <pc:sldChg chg="del">
        <pc:chgData name="Daniel Roth" userId="02261a5d-b764-49c2-b6b6-041bd43f80dd" providerId="ADAL" clId="{70056BB6-6F26-4751-9DAD-BED46CDF36E3}" dt="2022-11-04T05:05:41.635" v="3378" actId="47"/>
        <pc:sldMkLst>
          <pc:docMk/>
          <pc:sldMk cId="3790377926" sldId="261"/>
        </pc:sldMkLst>
      </pc:sldChg>
      <pc:sldChg chg="del">
        <pc:chgData name="Daniel Roth" userId="02261a5d-b764-49c2-b6b6-041bd43f80dd" providerId="ADAL" clId="{70056BB6-6F26-4751-9DAD-BED46CDF36E3}" dt="2022-11-04T05:05:41.635" v="3378" actId="47"/>
        <pc:sldMkLst>
          <pc:docMk/>
          <pc:sldMk cId="4209358224" sldId="262"/>
        </pc:sldMkLst>
      </pc:sldChg>
      <pc:sldChg chg="addSp delSp modSp del mod modClrScheme chgLayout">
        <pc:chgData name="Daniel Roth" userId="02261a5d-b764-49c2-b6b6-041bd43f80dd" providerId="ADAL" clId="{70056BB6-6F26-4751-9DAD-BED46CDF36E3}" dt="2022-11-04T05:05:41.635" v="3378" actId="47"/>
        <pc:sldMkLst>
          <pc:docMk/>
          <pc:sldMk cId="162990408" sldId="263"/>
        </pc:sldMkLst>
        <pc:spChg chg="del mod ord">
          <ac:chgData name="Daniel Roth" userId="02261a5d-b764-49c2-b6b6-041bd43f80dd" providerId="ADAL" clId="{70056BB6-6F26-4751-9DAD-BED46CDF36E3}" dt="2022-11-03T19:13:41.551" v="2320" actId="700"/>
          <ac:spMkLst>
            <pc:docMk/>
            <pc:sldMk cId="162990408" sldId="263"/>
            <ac:spMk id="2" creationId="{02156D58-5B5B-8775-DD41-E891280F7CA3}"/>
          </ac:spMkLst>
        </pc:spChg>
        <pc:spChg chg="del">
          <ac:chgData name="Daniel Roth" userId="02261a5d-b764-49c2-b6b6-041bd43f80dd" providerId="ADAL" clId="{70056BB6-6F26-4751-9DAD-BED46CDF36E3}" dt="2022-11-03T19:13:41.551" v="2320" actId="700"/>
          <ac:spMkLst>
            <pc:docMk/>
            <pc:sldMk cId="162990408" sldId="263"/>
            <ac:spMk id="3" creationId="{34B2817F-A724-BF16-02DD-98B08CE6EDB8}"/>
          </ac:spMkLst>
        </pc:spChg>
        <pc:spChg chg="add mod ord">
          <ac:chgData name="Daniel Roth" userId="02261a5d-b764-49c2-b6b6-041bd43f80dd" providerId="ADAL" clId="{70056BB6-6F26-4751-9DAD-BED46CDF36E3}" dt="2022-11-03T19:13:41.551" v="2320" actId="700"/>
          <ac:spMkLst>
            <pc:docMk/>
            <pc:sldMk cId="162990408" sldId="263"/>
            <ac:spMk id="4" creationId="{D9E985E8-A16A-2C47-428F-7C55AA5DBEB5}"/>
          </ac:spMkLst>
        </pc:spChg>
        <pc:picChg chg="add del mod modCrop">
          <ac:chgData name="Daniel Roth" userId="02261a5d-b764-49c2-b6b6-041bd43f80dd" providerId="ADAL" clId="{70056BB6-6F26-4751-9DAD-BED46CDF36E3}" dt="2022-11-03T19:14:20.730" v="2327" actId="478"/>
          <ac:picMkLst>
            <pc:docMk/>
            <pc:sldMk cId="162990408" sldId="263"/>
            <ac:picMk id="6" creationId="{9567E3ED-02DD-4C3B-FB80-E66A484B0E5E}"/>
          </ac:picMkLst>
        </pc:picChg>
        <pc:picChg chg="add del mod">
          <ac:chgData name="Daniel Roth" userId="02261a5d-b764-49c2-b6b6-041bd43f80dd" providerId="ADAL" clId="{70056BB6-6F26-4751-9DAD-BED46CDF36E3}" dt="2022-11-03T19:14:12.008" v="2326" actId="478"/>
          <ac:picMkLst>
            <pc:docMk/>
            <pc:sldMk cId="162990408" sldId="263"/>
            <ac:picMk id="8" creationId="{844D0A24-5C2A-F69F-F8D0-DDC0561D7DF8}"/>
          </ac:picMkLst>
        </pc:picChg>
        <pc:picChg chg="add del mod">
          <ac:chgData name="Daniel Roth" userId="02261a5d-b764-49c2-b6b6-041bd43f80dd" providerId="ADAL" clId="{70056BB6-6F26-4751-9DAD-BED46CDF36E3}" dt="2022-11-03T19:15:40.020" v="2343" actId="478"/>
          <ac:picMkLst>
            <pc:docMk/>
            <pc:sldMk cId="162990408" sldId="263"/>
            <ac:picMk id="10" creationId="{0361B709-B607-B1A0-6652-F6252307F5D2}"/>
          </ac:picMkLst>
        </pc:picChg>
      </pc:sldChg>
      <pc:sldChg chg="modSp del mod">
        <pc:chgData name="Daniel Roth" userId="02261a5d-b764-49c2-b6b6-041bd43f80dd" providerId="ADAL" clId="{70056BB6-6F26-4751-9DAD-BED46CDF36E3}" dt="2022-11-04T05:05:41.635" v="3378" actId="47"/>
        <pc:sldMkLst>
          <pc:docMk/>
          <pc:sldMk cId="3630662298" sldId="264"/>
        </pc:sldMkLst>
        <pc:spChg chg="mod">
          <ac:chgData name="Daniel Roth" userId="02261a5d-b764-49c2-b6b6-041bd43f80dd" providerId="ADAL" clId="{70056BB6-6F26-4751-9DAD-BED46CDF36E3}" dt="2022-10-31T23:19:39.124" v="37" actId="6549"/>
          <ac:spMkLst>
            <pc:docMk/>
            <pc:sldMk cId="3630662298" sldId="264"/>
            <ac:spMk id="2" creationId="{3FEC3C8E-02A1-7950-6C1D-621997BAA8B5}"/>
          </ac:spMkLst>
        </pc:spChg>
      </pc:sldChg>
      <pc:sldChg chg="delSp mod modTransition">
        <pc:chgData name="Daniel Roth" userId="02261a5d-b764-49c2-b6b6-041bd43f80dd" providerId="ADAL" clId="{70056BB6-6F26-4751-9DAD-BED46CDF36E3}" dt="2022-11-04T23:00:40.545" v="4544"/>
        <pc:sldMkLst>
          <pc:docMk/>
          <pc:sldMk cId="448018491" sldId="265"/>
        </pc:sldMkLst>
        <pc:spChg chg="del">
          <ac:chgData name="Daniel Roth" userId="02261a5d-b764-49c2-b6b6-041bd43f80dd" providerId="ADAL" clId="{70056BB6-6F26-4751-9DAD-BED46CDF36E3}" dt="2022-11-04T22:00:58.644" v="3606" actId="478"/>
          <ac:spMkLst>
            <pc:docMk/>
            <pc:sldMk cId="448018491" sldId="265"/>
            <ac:spMk id="2" creationId="{256BB20A-49C9-FD36-2105-A386C3F9FA85}"/>
          </ac:spMkLst>
        </pc:spChg>
      </pc:sldChg>
      <pc:sldChg chg="addSp delSp modSp add del mod ord modTransition addAnim delAnim modAnim">
        <pc:chgData name="Daniel Roth" userId="02261a5d-b764-49c2-b6b6-041bd43f80dd" providerId="ADAL" clId="{70056BB6-6F26-4751-9DAD-BED46CDF36E3}" dt="2022-11-07T04:40:36.867" v="4856"/>
        <pc:sldMkLst>
          <pc:docMk/>
          <pc:sldMk cId="2514213564" sldId="2147469927"/>
        </pc:sldMkLst>
        <pc:spChg chg="add mod ord">
          <ac:chgData name="Daniel Roth" userId="02261a5d-b764-49c2-b6b6-041bd43f80dd" providerId="ADAL" clId="{70056BB6-6F26-4751-9DAD-BED46CDF36E3}" dt="2022-11-07T04:19:53.590" v="4757" actId="14861"/>
          <ac:spMkLst>
            <pc:docMk/>
            <pc:sldMk cId="2514213564" sldId="2147469927"/>
            <ac:spMk id="2" creationId="{AA596B96-B1E0-9F95-1A41-7A8C7F58FF22}"/>
          </ac:spMkLst>
        </pc:spChg>
        <pc:spChg chg="mod ord">
          <ac:chgData name="Daniel Roth" userId="02261a5d-b764-49c2-b6b6-041bd43f80dd" providerId="ADAL" clId="{70056BB6-6F26-4751-9DAD-BED46CDF36E3}" dt="2022-11-07T04:26:46.913" v="4803" actId="167"/>
          <ac:spMkLst>
            <pc:docMk/>
            <pc:sldMk cId="2514213564" sldId="2147469927"/>
            <ac:spMk id="3" creationId="{E09F7C47-73CA-4262-81F2-70924FC47AA0}"/>
          </ac:spMkLst>
        </pc:spChg>
        <pc:spChg chg="add del mod ord">
          <ac:chgData name="Daniel Roth" userId="02261a5d-b764-49c2-b6b6-041bd43f80dd" providerId="ADAL" clId="{70056BB6-6F26-4751-9DAD-BED46CDF36E3}" dt="2022-11-07T04:16:54.077" v="4742"/>
          <ac:spMkLst>
            <pc:docMk/>
            <pc:sldMk cId="2514213564" sldId="2147469927"/>
            <ac:spMk id="4" creationId="{47432B80-4EA9-6CBB-7B7C-693856025FC7}"/>
          </ac:spMkLst>
        </pc:spChg>
        <pc:spChg chg="add mod ord">
          <ac:chgData name="Daniel Roth" userId="02261a5d-b764-49c2-b6b6-041bd43f80dd" providerId="ADAL" clId="{70056BB6-6F26-4751-9DAD-BED46CDF36E3}" dt="2022-11-07T04:20:29.878" v="4762" actId="167"/>
          <ac:spMkLst>
            <pc:docMk/>
            <pc:sldMk cId="2514213564" sldId="2147469927"/>
            <ac:spMk id="5" creationId="{FB1E123C-C284-78EE-3C07-D4D54BE87947}"/>
          </ac:spMkLst>
        </pc:spChg>
        <pc:spChg chg="mod">
          <ac:chgData name="Daniel Roth" userId="02261a5d-b764-49c2-b6b6-041bd43f80dd" providerId="ADAL" clId="{70056BB6-6F26-4751-9DAD-BED46CDF36E3}" dt="2022-10-31T23:35:19.369" v="189" actId="208"/>
          <ac:spMkLst>
            <pc:docMk/>
            <pc:sldMk cId="2514213564" sldId="2147469927"/>
            <ac:spMk id="6" creationId="{6E636B14-5D6E-4903-B477-F994880BE0F3}"/>
          </ac:spMkLst>
        </pc:spChg>
        <pc:spChg chg="add mod ord">
          <ac:chgData name="Daniel Roth" userId="02261a5d-b764-49c2-b6b6-041bd43f80dd" providerId="ADAL" clId="{70056BB6-6F26-4751-9DAD-BED46CDF36E3}" dt="2022-11-07T04:22:19.080" v="4773" actId="167"/>
          <ac:spMkLst>
            <pc:docMk/>
            <pc:sldMk cId="2514213564" sldId="2147469927"/>
            <ac:spMk id="7" creationId="{22E30399-D9A7-9F57-5222-3DF60496AC01}"/>
          </ac:spMkLst>
        </pc:spChg>
        <pc:spChg chg="mod">
          <ac:chgData name="Daniel Roth" userId="02261a5d-b764-49c2-b6b6-041bd43f80dd" providerId="ADAL" clId="{70056BB6-6F26-4751-9DAD-BED46CDF36E3}" dt="2022-10-31T23:35:19.369" v="189" actId="208"/>
          <ac:spMkLst>
            <pc:docMk/>
            <pc:sldMk cId="2514213564" sldId="2147469927"/>
            <ac:spMk id="8" creationId="{F7EDF1BD-BA7C-4BB7-9026-9690D9060A07}"/>
          </ac:spMkLst>
        </pc:spChg>
        <pc:spChg chg="mod">
          <ac:chgData name="Daniel Roth" userId="02261a5d-b764-49c2-b6b6-041bd43f80dd" providerId="ADAL" clId="{70056BB6-6F26-4751-9DAD-BED46CDF36E3}" dt="2022-10-31T23:35:19.369" v="189" actId="208"/>
          <ac:spMkLst>
            <pc:docMk/>
            <pc:sldMk cId="2514213564" sldId="2147469927"/>
            <ac:spMk id="9" creationId="{09E05557-A490-45FA-8C49-BB3AF8312FFB}"/>
          </ac:spMkLst>
        </pc:spChg>
        <pc:spChg chg="mod ord">
          <ac:chgData name="Daniel Roth" userId="02261a5d-b764-49c2-b6b6-041bd43f80dd" providerId="ADAL" clId="{70056BB6-6F26-4751-9DAD-BED46CDF36E3}" dt="2022-11-07T04:26:54.329" v="4805" actId="167"/>
          <ac:spMkLst>
            <pc:docMk/>
            <pc:sldMk cId="2514213564" sldId="2147469927"/>
            <ac:spMk id="10" creationId="{4ADE4808-DC17-4DD6-B5B2-B3200B0870F9}"/>
          </ac:spMkLst>
        </pc:spChg>
        <pc:spChg chg="mod">
          <ac:chgData name="Daniel Roth" userId="02261a5d-b764-49c2-b6b6-041bd43f80dd" providerId="ADAL" clId="{70056BB6-6F26-4751-9DAD-BED46CDF36E3}" dt="2022-10-31T23:32:25.096" v="169" actId="208"/>
          <ac:spMkLst>
            <pc:docMk/>
            <pc:sldMk cId="2514213564" sldId="2147469927"/>
            <ac:spMk id="11" creationId="{0D92425B-4DD3-453B-88F4-9FCC99B44EC9}"/>
          </ac:spMkLst>
        </pc:spChg>
        <pc:spChg chg="add mod ord">
          <ac:chgData name="Daniel Roth" userId="02261a5d-b764-49c2-b6b6-041bd43f80dd" providerId="ADAL" clId="{70056BB6-6F26-4751-9DAD-BED46CDF36E3}" dt="2022-11-07T04:23:55.749" v="4784" actId="167"/>
          <ac:spMkLst>
            <pc:docMk/>
            <pc:sldMk cId="2514213564" sldId="2147469927"/>
            <ac:spMk id="12" creationId="{91101973-E4C6-D431-E435-4F5326C0A0D4}"/>
          </ac:spMkLst>
        </pc:spChg>
        <pc:spChg chg="mod">
          <ac:chgData name="Daniel Roth" userId="02261a5d-b764-49c2-b6b6-041bd43f80dd" providerId="ADAL" clId="{70056BB6-6F26-4751-9DAD-BED46CDF36E3}" dt="2022-10-31T23:32:25.096" v="169" actId="208"/>
          <ac:spMkLst>
            <pc:docMk/>
            <pc:sldMk cId="2514213564" sldId="2147469927"/>
            <ac:spMk id="13" creationId="{6DC1AB3A-5B7B-44AE-A7A4-2F88B7A72C52}"/>
          </ac:spMkLst>
        </pc:spChg>
        <pc:spChg chg="mod">
          <ac:chgData name="Daniel Roth" userId="02261a5d-b764-49c2-b6b6-041bd43f80dd" providerId="ADAL" clId="{70056BB6-6F26-4751-9DAD-BED46CDF36E3}" dt="2022-10-31T23:32:25.096" v="169" actId="208"/>
          <ac:spMkLst>
            <pc:docMk/>
            <pc:sldMk cId="2514213564" sldId="2147469927"/>
            <ac:spMk id="14" creationId="{B13B38A6-4751-46BA-8AD1-206F420ED76A}"/>
          </ac:spMkLst>
        </pc:spChg>
        <pc:spChg chg="mod">
          <ac:chgData name="Daniel Roth" userId="02261a5d-b764-49c2-b6b6-041bd43f80dd" providerId="ADAL" clId="{70056BB6-6F26-4751-9DAD-BED46CDF36E3}" dt="2022-10-31T23:32:25.096" v="169" actId="208"/>
          <ac:spMkLst>
            <pc:docMk/>
            <pc:sldMk cId="2514213564" sldId="2147469927"/>
            <ac:spMk id="15" creationId="{DBC80AB7-334A-424D-8E04-62DAF378D560}"/>
          </ac:spMkLst>
        </pc:spChg>
        <pc:spChg chg="add mod ord">
          <ac:chgData name="Daniel Roth" userId="02261a5d-b764-49c2-b6b6-041bd43f80dd" providerId="ADAL" clId="{70056BB6-6F26-4751-9DAD-BED46CDF36E3}" dt="2022-11-07T04:25:11.949" v="4795" actId="167"/>
          <ac:spMkLst>
            <pc:docMk/>
            <pc:sldMk cId="2514213564" sldId="2147469927"/>
            <ac:spMk id="16" creationId="{82E8475F-70EE-F47D-E9F1-C1051AE1463C}"/>
          </ac:spMkLst>
        </pc:spChg>
        <pc:spChg chg="mod">
          <ac:chgData name="Daniel Roth" userId="02261a5d-b764-49c2-b6b6-041bd43f80dd" providerId="ADAL" clId="{70056BB6-6F26-4751-9DAD-BED46CDF36E3}" dt="2022-10-31T23:32:25.096" v="169" actId="208"/>
          <ac:spMkLst>
            <pc:docMk/>
            <pc:sldMk cId="2514213564" sldId="2147469927"/>
            <ac:spMk id="17" creationId="{B6AF951A-72F4-4495-BC5A-1AAAEE6E2898}"/>
          </ac:spMkLst>
        </pc:spChg>
        <pc:spChg chg="add mod ord">
          <ac:chgData name="Daniel Roth" userId="02261a5d-b764-49c2-b6b6-041bd43f80dd" providerId="ADAL" clId="{70056BB6-6F26-4751-9DAD-BED46CDF36E3}" dt="2022-11-07T04:26:10.275" v="4801" actId="167"/>
          <ac:spMkLst>
            <pc:docMk/>
            <pc:sldMk cId="2514213564" sldId="2147469927"/>
            <ac:spMk id="18" creationId="{F43560B2-CAF0-9C55-A883-4FC00E9A241C}"/>
          </ac:spMkLst>
        </pc:spChg>
        <pc:spChg chg="mod">
          <ac:chgData name="Daniel Roth" userId="02261a5d-b764-49c2-b6b6-041bd43f80dd" providerId="ADAL" clId="{70056BB6-6F26-4751-9DAD-BED46CDF36E3}" dt="2022-10-31T23:32:25.096" v="169" actId="208"/>
          <ac:spMkLst>
            <pc:docMk/>
            <pc:sldMk cId="2514213564" sldId="2147469927"/>
            <ac:spMk id="19" creationId="{B65A0D5F-DFE2-4FCB-949A-8AB4D9748A78}"/>
          </ac:spMkLst>
        </pc:spChg>
        <pc:spChg chg="mod">
          <ac:chgData name="Daniel Roth" userId="02261a5d-b764-49c2-b6b6-041bd43f80dd" providerId="ADAL" clId="{70056BB6-6F26-4751-9DAD-BED46CDF36E3}" dt="2022-10-31T23:32:25.096" v="169" actId="208"/>
          <ac:spMkLst>
            <pc:docMk/>
            <pc:sldMk cId="2514213564" sldId="2147469927"/>
            <ac:spMk id="21" creationId="{D349EAD1-3930-4456-BEB8-35B26D1EF12A}"/>
          </ac:spMkLst>
        </pc:spChg>
        <pc:spChg chg="add mod ord">
          <ac:chgData name="Daniel Roth" userId="02261a5d-b764-49c2-b6b6-041bd43f80dd" providerId="ADAL" clId="{70056BB6-6F26-4751-9DAD-BED46CDF36E3}" dt="2022-11-07T04:28:36.942" v="4818" actId="167"/>
          <ac:spMkLst>
            <pc:docMk/>
            <pc:sldMk cId="2514213564" sldId="2147469927"/>
            <ac:spMk id="22" creationId="{73B02D5C-9A89-44B4-0C8D-1C8FF11FEC13}"/>
          </ac:spMkLst>
        </pc:spChg>
        <pc:spChg chg="add del mod ord">
          <ac:chgData name="Daniel Roth" userId="02261a5d-b764-49c2-b6b6-041bd43f80dd" providerId="ADAL" clId="{70056BB6-6F26-4751-9DAD-BED46CDF36E3}" dt="2022-11-07T04:33:43.945" v="4840" actId="478"/>
          <ac:spMkLst>
            <pc:docMk/>
            <pc:sldMk cId="2514213564" sldId="2147469927"/>
            <ac:spMk id="23" creationId="{BE398D96-AAFC-55F3-185C-7174309F4B8A}"/>
          </ac:spMkLst>
        </pc:spChg>
        <pc:spChg chg="mod ord">
          <ac:chgData name="Daniel Roth" userId="02261a5d-b764-49c2-b6b6-041bd43f80dd" providerId="ADAL" clId="{70056BB6-6F26-4751-9DAD-BED46CDF36E3}" dt="2022-11-07T04:26:50.661" v="4804" actId="167"/>
          <ac:spMkLst>
            <pc:docMk/>
            <pc:sldMk cId="2514213564" sldId="2147469927"/>
            <ac:spMk id="26" creationId="{509725FD-06EB-4E9E-A164-B73C3BA32197}"/>
          </ac:spMkLst>
        </pc:spChg>
        <pc:spChg chg="mod">
          <ac:chgData name="Daniel Roth" userId="02261a5d-b764-49c2-b6b6-041bd43f80dd" providerId="ADAL" clId="{70056BB6-6F26-4751-9DAD-BED46CDF36E3}" dt="2022-11-07T04:18:35.391" v="4751" actId="20577"/>
          <ac:spMkLst>
            <pc:docMk/>
            <pc:sldMk cId="2514213564" sldId="2147469927"/>
            <ac:spMk id="31" creationId="{492B951D-E1FF-40F5-B4B5-FC9D51865850}"/>
          </ac:spMkLst>
        </pc:spChg>
        <pc:spChg chg="mod">
          <ac:chgData name="Daniel Roth" userId="02261a5d-b764-49c2-b6b6-041bd43f80dd" providerId="ADAL" clId="{70056BB6-6F26-4751-9DAD-BED46CDF36E3}" dt="2022-10-31T23:27:29.090" v="160" actId="208"/>
          <ac:spMkLst>
            <pc:docMk/>
            <pc:sldMk cId="2514213564" sldId="2147469927"/>
            <ac:spMk id="33" creationId="{F69910CD-94B3-4164-963A-2DF589E8667C}"/>
          </ac:spMkLst>
        </pc:spChg>
        <pc:spChg chg="mod">
          <ac:chgData name="Daniel Roth" userId="02261a5d-b764-49c2-b6b6-041bd43f80dd" providerId="ADAL" clId="{70056BB6-6F26-4751-9DAD-BED46CDF36E3}" dt="2022-10-31T23:27:29.090" v="160" actId="208"/>
          <ac:spMkLst>
            <pc:docMk/>
            <pc:sldMk cId="2514213564" sldId="2147469927"/>
            <ac:spMk id="36" creationId="{D822045E-6FC7-4229-9AC9-66A0D2C9F74F}"/>
          </ac:spMkLst>
        </pc:spChg>
        <pc:spChg chg="mod">
          <ac:chgData name="Daniel Roth" userId="02261a5d-b764-49c2-b6b6-041bd43f80dd" providerId="ADAL" clId="{70056BB6-6F26-4751-9DAD-BED46CDF36E3}" dt="2022-10-31T23:34:21.894" v="175" actId="208"/>
          <ac:spMkLst>
            <pc:docMk/>
            <pc:sldMk cId="2514213564" sldId="2147469927"/>
            <ac:spMk id="38" creationId="{D22A3615-CA78-4DDC-B41A-D240695EB3FD}"/>
          </ac:spMkLst>
        </pc:spChg>
        <pc:spChg chg="mod">
          <ac:chgData name="Daniel Roth" userId="02261a5d-b764-49c2-b6b6-041bd43f80dd" providerId="ADAL" clId="{70056BB6-6F26-4751-9DAD-BED46CDF36E3}" dt="2022-10-31T23:34:21.894" v="175" actId="208"/>
          <ac:spMkLst>
            <pc:docMk/>
            <pc:sldMk cId="2514213564" sldId="2147469927"/>
            <ac:spMk id="39" creationId="{4CE49E9D-18ED-479A-B5CC-EC12A23D9498}"/>
          </ac:spMkLst>
        </pc:spChg>
        <pc:spChg chg="mod">
          <ac:chgData name="Daniel Roth" userId="02261a5d-b764-49c2-b6b6-041bd43f80dd" providerId="ADAL" clId="{70056BB6-6F26-4751-9DAD-BED46CDF36E3}" dt="2022-10-31T23:34:21.894" v="175" actId="208"/>
          <ac:spMkLst>
            <pc:docMk/>
            <pc:sldMk cId="2514213564" sldId="2147469927"/>
            <ac:spMk id="40" creationId="{CD1303C8-A8F1-4E7B-AC1C-793C249256FD}"/>
          </ac:spMkLst>
        </pc:spChg>
        <pc:spChg chg="mod">
          <ac:chgData name="Daniel Roth" userId="02261a5d-b764-49c2-b6b6-041bd43f80dd" providerId="ADAL" clId="{70056BB6-6F26-4751-9DAD-BED46CDF36E3}" dt="2022-10-31T23:34:21.894" v="175" actId="208"/>
          <ac:spMkLst>
            <pc:docMk/>
            <pc:sldMk cId="2514213564" sldId="2147469927"/>
            <ac:spMk id="42" creationId="{CB593C42-9038-4BB2-804B-B03447BED5E0}"/>
          </ac:spMkLst>
        </pc:spChg>
        <pc:spChg chg="mod">
          <ac:chgData name="Daniel Roth" userId="02261a5d-b764-49c2-b6b6-041bd43f80dd" providerId="ADAL" clId="{70056BB6-6F26-4751-9DAD-BED46CDF36E3}" dt="2022-10-31T23:34:21.894" v="175" actId="208"/>
          <ac:spMkLst>
            <pc:docMk/>
            <pc:sldMk cId="2514213564" sldId="2147469927"/>
            <ac:spMk id="44" creationId="{70B7FD62-FBF3-4F48-BBE6-5AFC7A0D9FCF}"/>
          </ac:spMkLst>
        </pc:spChg>
        <pc:spChg chg="mod">
          <ac:chgData name="Daniel Roth" userId="02261a5d-b764-49c2-b6b6-041bd43f80dd" providerId="ADAL" clId="{70056BB6-6F26-4751-9DAD-BED46CDF36E3}" dt="2022-10-31T23:34:21.894" v="175" actId="208"/>
          <ac:spMkLst>
            <pc:docMk/>
            <pc:sldMk cId="2514213564" sldId="2147469927"/>
            <ac:spMk id="46" creationId="{A3EAEC8C-3083-4A3C-9545-ACC57F539AE1}"/>
          </ac:spMkLst>
        </pc:spChg>
        <pc:spChg chg="mod">
          <ac:chgData name="Daniel Roth" userId="02261a5d-b764-49c2-b6b6-041bd43f80dd" providerId="ADAL" clId="{70056BB6-6F26-4751-9DAD-BED46CDF36E3}" dt="2022-10-31T23:34:21.894" v="175" actId="208"/>
          <ac:spMkLst>
            <pc:docMk/>
            <pc:sldMk cId="2514213564" sldId="2147469927"/>
            <ac:spMk id="48" creationId="{3CE3A624-C40A-4465-A03F-0B0632568E31}"/>
          </ac:spMkLst>
        </pc:spChg>
        <pc:spChg chg="mod">
          <ac:chgData name="Daniel Roth" userId="02261a5d-b764-49c2-b6b6-041bd43f80dd" providerId="ADAL" clId="{70056BB6-6F26-4751-9DAD-BED46CDF36E3}" dt="2022-10-31T23:34:21.894" v="175" actId="208"/>
          <ac:spMkLst>
            <pc:docMk/>
            <pc:sldMk cId="2514213564" sldId="2147469927"/>
            <ac:spMk id="50" creationId="{9C697CC9-6666-4643-A169-203A2AAA705E}"/>
          </ac:spMkLst>
        </pc:spChg>
        <pc:spChg chg="mod">
          <ac:chgData name="Daniel Roth" userId="02261a5d-b764-49c2-b6b6-041bd43f80dd" providerId="ADAL" clId="{70056BB6-6F26-4751-9DAD-BED46CDF36E3}" dt="2022-11-07T04:18:42.257" v="4753" actId="20577"/>
          <ac:spMkLst>
            <pc:docMk/>
            <pc:sldMk cId="2514213564" sldId="2147469927"/>
            <ac:spMk id="63" creationId="{CAD2EEFC-D4DF-4396-AE7A-29BA61AEE5A0}"/>
          </ac:spMkLst>
        </pc:spChg>
        <pc:spChg chg="mod">
          <ac:chgData name="Daniel Roth" userId="02261a5d-b764-49c2-b6b6-041bd43f80dd" providerId="ADAL" clId="{70056BB6-6F26-4751-9DAD-BED46CDF36E3}" dt="2022-10-31T23:23:14.689" v="148" actId="207"/>
          <ac:spMkLst>
            <pc:docMk/>
            <pc:sldMk cId="2514213564" sldId="2147469927"/>
            <ac:spMk id="65" creationId="{62292D4A-7AAC-473E-9FA0-A690F5D92429}"/>
          </ac:spMkLst>
        </pc:spChg>
        <pc:spChg chg="mod">
          <ac:chgData name="Daniel Roth" userId="02261a5d-b764-49c2-b6b6-041bd43f80dd" providerId="ADAL" clId="{70056BB6-6F26-4751-9DAD-BED46CDF36E3}" dt="2022-10-31T23:35:59.044" v="190" actId="207"/>
          <ac:spMkLst>
            <pc:docMk/>
            <pc:sldMk cId="2514213564" sldId="2147469927"/>
            <ac:spMk id="66" creationId="{D5618C38-C4BF-4B37-9CB9-E1E9812EEC82}"/>
          </ac:spMkLst>
        </pc:spChg>
        <pc:spChg chg="mod">
          <ac:chgData name="Daniel Roth" userId="02261a5d-b764-49c2-b6b6-041bd43f80dd" providerId="ADAL" clId="{70056BB6-6F26-4751-9DAD-BED46CDF36E3}" dt="2022-10-31T23:35:59.044" v="190" actId="207"/>
          <ac:spMkLst>
            <pc:docMk/>
            <pc:sldMk cId="2514213564" sldId="2147469927"/>
            <ac:spMk id="67" creationId="{1F99CA03-9648-4296-A278-C1E8ED0FDAF7}"/>
          </ac:spMkLst>
        </pc:spChg>
        <pc:spChg chg="mod">
          <ac:chgData name="Daniel Roth" userId="02261a5d-b764-49c2-b6b6-041bd43f80dd" providerId="ADAL" clId="{70056BB6-6F26-4751-9DAD-BED46CDF36E3}" dt="2022-10-31T23:35:59.044" v="190" actId="207"/>
          <ac:spMkLst>
            <pc:docMk/>
            <pc:sldMk cId="2514213564" sldId="2147469927"/>
            <ac:spMk id="73" creationId="{51FBC320-5549-467C-AC7D-F7E891206BA8}"/>
          </ac:spMkLst>
        </pc:spChg>
        <pc:spChg chg="mod">
          <ac:chgData name="Daniel Roth" userId="02261a5d-b764-49c2-b6b6-041bd43f80dd" providerId="ADAL" clId="{70056BB6-6F26-4751-9DAD-BED46CDF36E3}" dt="2022-10-31T23:35:59.044" v="190" actId="207"/>
          <ac:spMkLst>
            <pc:docMk/>
            <pc:sldMk cId="2514213564" sldId="2147469927"/>
            <ac:spMk id="74" creationId="{6897F3B0-B70D-4FC1-9E72-FF22F8BCD10B}"/>
          </ac:spMkLst>
        </pc:spChg>
        <pc:spChg chg="mod">
          <ac:chgData name="Daniel Roth" userId="02261a5d-b764-49c2-b6b6-041bd43f80dd" providerId="ADAL" clId="{70056BB6-6F26-4751-9DAD-BED46CDF36E3}" dt="2022-10-31T23:35:59.044" v="190" actId="207"/>
          <ac:spMkLst>
            <pc:docMk/>
            <pc:sldMk cId="2514213564" sldId="2147469927"/>
            <ac:spMk id="75" creationId="{1B25C015-0EDF-411E-AAA0-DFEBC33AABE2}"/>
          </ac:spMkLst>
        </pc:spChg>
        <pc:grpChg chg="add mod">
          <ac:chgData name="Daniel Roth" userId="02261a5d-b764-49c2-b6b6-041bd43f80dd" providerId="ADAL" clId="{70056BB6-6F26-4751-9DAD-BED46CDF36E3}" dt="2022-11-07T04:27:18.300" v="4808" actId="1076"/>
          <ac:grpSpMkLst>
            <pc:docMk/>
            <pc:sldMk cId="2514213564" sldId="2147469927"/>
            <ac:grpSpMk id="20" creationId="{6CFFD2B5-9D5F-C6F2-3E03-E5844422BDAA}"/>
          </ac:grpSpMkLst>
        </pc:grpChg>
        <pc:grpChg chg="mod">
          <ac:chgData name="Daniel Roth" userId="02261a5d-b764-49c2-b6b6-041bd43f80dd" providerId="ADAL" clId="{70056BB6-6F26-4751-9DAD-BED46CDF36E3}" dt="2022-10-31T23:33:59.493" v="173" actId="207"/>
          <ac:grpSpMkLst>
            <pc:docMk/>
            <pc:sldMk cId="2514213564" sldId="2147469927"/>
            <ac:grpSpMk id="64" creationId="{6E2BC7A8-C3E8-42BC-985D-7CE063D629B9}"/>
          </ac:grpSpMkLst>
        </pc:grpChg>
      </pc:sldChg>
      <pc:sldChg chg="modSp add mod modTransition">
        <pc:chgData name="Daniel Roth" userId="02261a5d-b764-49c2-b6b6-041bd43f80dd" providerId="ADAL" clId="{70056BB6-6F26-4751-9DAD-BED46CDF36E3}" dt="2022-11-04T23:00:40.545" v="4544"/>
        <pc:sldMkLst>
          <pc:docMk/>
          <pc:sldMk cId="2046091682" sldId="2147469928"/>
        </pc:sldMkLst>
        <pc:spChg chg="mod">
          <ac:chgData name="Daniel Roth" userId="02261a5d-b764-49c2-b6b6-041bd43f80dd" providerId="ADAL" clId="{70056BB6-6F26-4751-9DAD-BED46CDF36E3}" dt="2022-10-31T23:20:25.980" v="62" actId="20577"/>
          <ac:spMkLst>
            <pc:docMk/>
            <pc:sldMk cId="2046091682" sldId="2147469928"/>
            <ac:spMk id="2" creationId="{F536FA4A-2F54-BB42-2464-78B9DB30381E}"/>
          </ac:spMkLst>
        </pc:spChg>
        <pc:spChg chg="mod">
          <ac:chgData name="Daniel Roth" userId="02261a5d-b764-49c2-b6b6-041bd43f80dd" providerId="ADAL" clId="{70056BB6-6F26-4751-9DAD-BED46CDF36E3}" dt="2022-10-31T23:21:31.983" v="142" actId="6549"/>
          <ac:spMkLst>
            <pc:docMk/>
            <pc:sldMk cId="2046091682" sldId="2147469928"/>
            <ac:spMk id="3" creationId="{D8D53EF0-741B-FABA-3A92-7027C393D23C}"/>
          </ac:spMkLst>
        </pc:spChg>
      </pc:sldChg>
      <pc:sldChg chg="add del">
        <pc:chgData name="Daniel Roth" userId="02261a5d-b764-49c2-b6b6-041bd43f80dd" providerId="ADAL" clId="{70056BB6-6F26-4751-9DAD-BED46CDF36E3}" dt="2022-10-31T23:20:14.413" v="39"/>
        <pc:sldMkLst>
          <pc:docMk/>
          <pc:sldMk cId="2126057381" sldId="2147469928"/>
        </pc:sldMkLst>
      </pc:sldChg>
      <pc:sldChg chg="addSp delSp modSp new mod modTransition modClrScheme chgLayout">
        <pc:chgData name="Daniel Roth" userId="02261a5d-b764-49c2-b6b6-041bd43f80dd" providerId="ADAL" clId="{70056BB6-6F26-4751-9DAD-BED46CDF36E3}" dt="2022-11-04T23:34:55.991" v="4650" actId="207"/>
        <pc:sldMkLst>
          <pc:docMk/>
          <pc:sldMk cId="2439947675" sldId="2147469929"/>
        </pc:sldMkLst>
        <pc:spChg chg="mod ord">
          <ac:chgData name="Daniel Roth" userId="02261a5d-b764-49c2-b6b6-041bd43f80dd" providerId="ADAL" clId="{70056BB6-6F26-4751-9DAD-BED46CDF36E3}" dt="2022-11-03T03:25:25.427" v="2241" actId="20577"/>
          <ac:spMkLst>
            <pc:docMk/>
            <pc:sldMk cId="2439947675" sldId="2147469929"/>
            <ac:spMk id="2" creationId="{8F62444A-8A84-3C26-F853-EB90D215FE38}"/>
          </ac:spMkLst>
        </pc:spChg>
        <pc:spChg chg="add mod">
          <ac:chgData name="Daniel Roth" userId="02261a5d-b764-49c2-b6b6-041bd43f80dd" providerId="ADAL" clId="{70056BB6-6F26-4751-9DAD-BED46CDF36E3}" dt="2022-11-01T22:01:29.203" v="747"/>
          <ac:spMkLst>
            <pc:docMk/>
            <pc:sldMk cId="2439947675" sldId="2147469929"/>
            <ac:spMk id="3" creationId="{B5B37C67-740A-EF39-F5CF-2D278156CDBD}"/>
          </ac:spMkLst>
        </pc:spChg>
        <pc:spChg chg="add mod">
          <ac:chgData name="Daniel Roth" userId="02261a5d-b764-49c2-b6b6-041bd43f80dd" providerId="ADAL" clId="{70056BB6-6F26-4751-9DAD-BED46CDF36E3}" dt="2022-11-01T22:01:29.203" v="747"/>
          <ac:spMkLst>
            <pc:docMk/>
            <pc:sldMk cId="2439947675" sldId="2147469929"/>
            <ac:spMk id="4" creationId="{25F2E65D-32A1-C154-6AB9-D55C0A706771}"/>
          </ac:spMkLst>
        </pc:spChg>
        <pc:spChg chg="add mod">
          <ac:chgData name="Daniel Roth" userId="02261a5d-b764-49c2-b6b6-041bd43f80dd" providerId="ADAL" clId="{70056BB6-6F26-4751-9DAD-BED46CDF36E3}" dt="2022-11-01T22:01:29.203" v="747"/>
          <ac:spMkLst>
            <pc:docMk/>
            <pc:sldMk cId="2439947675" sldId="2147469929"/>
            <ac:spMk id="5" creationId="{D3D10FDF-8722-1A90-3351-1E62C7763EE2}"/>
          </ac:spMkLst>
        </pc:spChg>
        <pc:spChg chg="add del mod ord">
          <ac:chgData name="Daniel Roth" userId="02261a5d-b764-49c2-b6b6-041bd43f80dd" providerId="ADAL" clId="{70056BB6-6F26-4751-9DAD-BED46CDF36E3}" dt="2022-11-01T22:04:45.105" v="759" actId="700"/>
          <ac:spMkLst>
            <pc:docMk/>
            <pc:sldMk cId="2439947675" sldId="2147469929"/>
            <ac:spMk id="10" creationId="{7C4B428C-D754-071B-2E5D-91338B20E029}"/>
          </ac:spMkLst>
        </pc:spChg>
        <pc:spChg chg="add del mod ord">
          <ac:chgData name="Daniel Roth" userId="02261a5d-b764-49c2-b6b6-041bd43f80dd" providerId="ADAL" clId="{70056BB6-6F26-4751-9DAD-BED46CDF36E3}" dt="2022-11-01T22:04:45.105" v="759" actId="700"/>
          <ac:spMkLst>
            <pc:docMk/>
            <pc:sldMk cId="2439947675" sldId="2147469929"/>
            <ac:spMk id="11" creationId="{0F05034D-B437-F622-29E3-487CF2D7C298}"/>
          </ac:spMkLst>
        </pc:spChg>
        <pc:spChg chg="add mod">
          <ac:chgData name="Daniel Roth" userId="02261a5d-b764-49c2-b6b6-041bd43f80dd" providerId="ADAL" clId="{70056BB6-6F26-4751-9DAD-BED46CDF36E3}" dt="2022-11-01T22:37:12.522" v="894" actId="164"/>
          <ac:spMkLst>
            <pc:docMk/>
            <pc:sldMk cId="2439947675" sldId="2147469929"/>
            <ac:spMk id="12" creationId="{1DF0BE48-B923-C158-D57C-AD98A215D73E}"/>
          </ac:spMkLst>
        </pc:spChg>
        <pc:spChg chg="mod">
          <ac:chgData name="Daniel Roth" userId="02261a5d-b764-49c2-b6b6-041bd43f80dd" providerId="ADAL" clId="{70056BB6-6F26-4751-9DAD-BED46CDF36E3}" dt="2022-11-01T22:26:06.279" v="776"/>
          <ac:spMkLst>
            <pc:docMk/>
            <pc:sldMk cId="2439947675" sldId="2147469929"/>
            <ac:spMk id="16" creationId="{91F7C9AB-1F3C-75C6-8958-68FBB475DA87}"/>
          </ac:spMkLst>
        </pc:spChg>
        <pc:spChg chg="mod">
          <ac:chgData name="Daniel Roth" userId="02261a5d-b764-49c2-b6b6-041bd43f80dd" providerId="ADAL" clId="{70056BB6-6F26-4751-9DAD-BED46CDF36E3}" dt="2022-11-01T22:26:06.279" v="776"/>
          <ac:spMkLst>
            <pc:docMk/>
            <pc:sldMk cId="2439947675" sldId="2147469929"/>
            <ac:spMk id="17" creationId="{0AB84BB3-B9B2-AF9B-FBE0-35D88C2AC314}"/>
          </ac:spMkLst>
        </pc:spChg>
        <pc:spChg chg="mod">
          <ac:chgData name="Daniel Roth" userId="02261a5d-b764-49c2-b6b6-041bd43f80dd" providerId="ADAL" clId="{70056BB6-6F26-4751-9DAD-BED46CDF36E3}" dt="2022-11-01T22:26:06.279" v="776"/>
          <ac:spMkLst>
            <pc:docMk/>
            <pc:sldMk cId="2439947675" sldId="2147469929"/>
            <ac:spMk id="18" creationId="{C4492E4B-C629-9F4D-FFE3-869430AFF342}"/>
          </ac:spMkLst>
        </pc:spChg>
        <pc:spChg chg="mod">
          <ac:chgData name="Daniel Roth" userId="02261a5d-b764-49c2-b6b6-041bd43f80dd" providerId="ADAL" clId="{70056BB6-6F26-4751-9DAD-BED46CDF36E3}" dt="2022-11-01T22:26:06.279" v="776"/>
          <ac:spMkLst>
            <pc:docMk/>
            <pc:sldMk cId="2439947675" sldId="2147469929"/>
            <ac:spMk id="19" creationId="{EFBFFD0F-2F01-4175-F8D0-96E6E9E6FC79}"/>
          </ac:spMkLst>
        </pc:spChg>
        <pc:spChg chg="mod">
          <ac:chgData name="Daniel Roth" userId="02261a5d-b764-49c2-b6b6-041bd43f80dd" providerId="ADAL" clId="{70056BB6-6F26-4751-9DAD-BED46CDF36E3}" dt="2022-11-01T22:26:06.279" v="776"/>
          <ac:spMkLst>
            <pc:docMk/>
            <pc:sldMk cId="2439947675" sldId="2147469929"/>
            <ac:spMk id="20" creationId="{86554A92-0CA1-5244-1338-854D82C9B21E}"/>
          </ac:spMkLst>
        </pc:spChg>
        <pc:spChg chg="mod">
          <ac:chgData name="Daniel Roth" userId="02261a5d-b764-49c2-b6b6-041bd43f80dd" providerId="ADAL" clId="{70056BB6-6F26-4751-9DAD-BED46CDF36E3}" dt="2022-11-01T22:26:06.279" v="776"/>
          <ac:spMkLst>
            <pc:docMk/>
            <pc:sldMk cId="2439947675" sldId="2147469929"/>
            <ac:spMk id="21" creationId="{56129FA4-FD2B-1F62-1C53-4ECAAB72F677}"/>
          </ac:spMkLst>
        </pc:spChg>
        <pc:spChg chg="mod">
          <ac:chgData name="Daniel Roth" userId="02261a5d-b764-49c2-b6b6-041bd43f80dd" providerId="ADAL" clId="{70056BB6-6F26-4751-9DAD-BED46CDF36E3}" dt="2022-11-01T22:26:06.279" v="776"/>
          <ac:spMkLst>
            <pc:docMk/>
            <pc:sldMk cId="2439947675" sldId="2147469929"/>
            <ac:spMk id="22" creationId="{3C776852-94AB-1162-DA73-2C9C2168DA86}"/>
          </ac:spMkLst>
        </pc:spChg>
        <pc:spChg chg="mod">
          <ac:chgData name="Daniel Roth" userId="02261a5d-b764-49c2-b6b6-041bd43f80dd" providerId="ADAL" clId="{70056BB6-6F26-4751-9DAD-BED46CDF36E3}" dt="2022-11-01T22:26:06.279" v="776"/>
          <ac:spMkLst>
            <pc:docMk/>
            <pc:sldMk cId="2439947675" sldId="2147469929"/>
            <ac:spMk id="23" creationId="{A9C765A1-B13F-37A0-63D7-561EADF85025}"/>
          </ac:spMkLst>
        </pc:spChg>
        <pc:spChg chg="mod">
          <ac:chgData name="Daniel Roth" userId="02261a5d-b764-49c2-b6b6-041bd43f80dd" providerId="ADAL" clId="{70056BB6-6F26-4751-9DAD-BED46CDF36E3}" dt="2022-11-01T22:26:06.279" v="776"/>
          <ac:spMkLst>
            <pc:docMk/>
            <pc:sldMk cId="2439947675" sldId="2147469929"/>
            <ac:spMk id="24" creationId="{423708B3-7BF9-E7B8-EE58-ABDF89CDA0AA}"/>
          </ac:spMkLst>
        </pc:spChg>
        <pc:spChg chg="mod">
          <ac:chgData name="Daniel Roth" userId="02261a5d-b764-49c2-b6b6-041bd43f80dd" providerId="ADAL" clId="{70056BB6-6F26-4751-9DAD-BED46CDF36E3}" dt="2022-11-01T22:26:06.279" v="776"/>
          <ac:spMkLst>
            <pc:docMk/>
            <pc:sldMk cId="2439947675" sldId="2147469929"/>
            <ac:spMk id="25" creationId="{9A267C16-B677-2151-D6A1-FF1F1E05161F}"/>
          </ac:spMkLst>
        </pc:spChg>
        <pc:spChg chg="mod">
          <ac:chgData name="Daniel Roth" userId="02261a5d-b764-49c2-b6b6-041bd43f80dd" providerId="ADAL" clId="{70056BB6-6F26-4751-9DAD-BED46CDF36E3}" dt="2022-11-01T22:26:06.279" v="776"/>
          <ac:spMkLst>
            <pc:docMk/>
            <pc:sldMk cId="2439947675" sldId="2147469929"/>
            <ac:spMk id="26" creationId="{CB942CD5-93D3-C689-1152-7E0C716915BF}"/>
          </ac:spMkLst>
        </pc:spChg>
        <pc:spChg chg="mod">
          <ac:chgData name="Daniel Roth" userId="02261a5d-b764-49c2-b6b6-041bd43f80dd" providerId="ADAL" clId="{70056BB6-6F26-4751-9DAD-BED46CDF36E3}" dt="2022-11-01T22:26:06.279" v="776"/>
          <ac:spMkLst>
            <pc:docMk/>
            <pc:sldMk cId="2439947675" sldId="2147469929"/>
            <ac:spMk id="31" creationId="{241E65DD-75D5-1F0A-794F-C2695A1ED247}"/>
          </ac:spMkLst>
        </pc:spChg>
        <pc:spChg chg="mod">
          <ac:chgData name="Daniel Roth" userId="02261a5d-b764-49c2-b6b6-041bd43f80dd" providerId="ADAL" clId="{70056BB6-6F26-4751-9DAD-BED46CDF36E3}" dt="2022-11-01T22:26:06.279" v="776"/>
          <ac:spMkLst>
            <pc:docMk/>
            <pc:sldMk cId="2439947675" sldId="2147469929"/>
            <ac:spMk id="32" creationId="{8B852941-2588-D157-8789-C6FC34F2951F}"/>
          </ac:spMkLst>
        </pc:spChg>
        <pc:spChg chg="mod">
          <ac:chgData name="Daniel Roth" userId="02261a5d-b764-49c2-b6b6-041bd43f80dd" providerId="ADAL" clId="{70056BB6-6F26-4751-9DAD-BED46CDF36E3}" dt="2022-11-01T22:26:06.279" v="776"/>
          <ac:spMkLst>
            <pc:docMk/>
            <pc:sldMk cId="2439947675" sldId="2147469929"/>
            <ac:spMk id="33" creationId="{C82C3E56-5FB2-548B-E190-54CA899A7E27}"/>
          </ac:spMkLst>
        </pc:spChg>
        <pc:spChg chg="mod">
          <ac:chgData name="Daniel Roth" userId="02261a5d-b764-49c2-b6b6-041bd43f80dd" providerId="ADAL" clId="{70056BB6-6F26-4751-9DAD-BED46CDF36E3}" dt="2022-11-01T22:26:06.279" v="776"/>
          <ac:spMkLst>
            <pc:docMk/>
            <pc:sldMk cId="2439947675" sldId="2147469929"/>
            <ac:spMk id="34" creationId="{13C155CB-18A2-A981-9F85-8007416B9E65}"/>
          </ac:spMkLst>
        </pc:spChg>
        <pc:spChg chg="mod">
          <ac:chgData name="Daniel Roth" userId="02261a5d-b764-49c2-b6b6-041bd43f80dd" providerId="ADAL" clId="{70056BB6-6F26-4751-9DAD-BED46CDF36E3}" dt="2022-11-01T22:26:06.279" v="776"/>
          <ac:spMkLst>
            <pc:docMk/>
            <pc:sldMk cId="2439947675" sldId="2147469929"/>
            <ac:spMk id="35" creationId="{F50038EC-3F75-7450-38DF-CF1CD3558CD1}"/>
          </ac:spMkLst>
        </pc:spChg>
        <pc:spChg chg="mod">
          <ac:chgData name="Daniel Roth" userId="02261a5d-b764-49c2-b6b6-041bd43f80dd" providerId="ADAL" clId="{70056BB6-6F26-4751-9DAD-BED46CDF36E3}" dt="2022-11-01T22:26:06.279" v="776"/>
          <ac:spMkLst>
            <pc:docMk/>
            <pc:sldMk cId="2439947675" sldId="2147469929"/>
            <ac:spMk id="36" creationId="{B8717D2F-20ED-FC74-6B09-EA5BA57FA592}"/>
          </ac:spMkLst>
        </pc:spChg>
        <pc:spChg chg="mod">
          <ac:chgData name="Daniel Roth" userId="02261a5d-b764-49c2-b6b6-041bd43f80dd" providerId="ADAL" clId="{70056BB6-6F26-4751-9DAD-BED46CDF36E3}" dt="2022-11-01T22:26:06.279" v="776"/>
          <ac:spMkLst>
            <pc:docMk/>
            <pc:sldMk cId="2439947675" sldId="2147469929"/>
            <ac:spMk id="37" creationId="{DD0192F6-6517-33E1-E4E7-D11C9491B8DB}"/>
          </ac:spMkLst>
        </pc:spChg>
        <pc:spChg chg="mod">
          <ac:chgData name="Daniel Roth" userId="02261a5d-b764-49c2-b6b6-041bd43f80dd" providerId="ADAL" clId="{70056BB6-6F26-4751-9DAD-BED46CDF36E3}" dt="2022-11-01T22:26:06.279" v="776"/>
          <ac:spMkLst>
            <pc:docMk/>
            <pc:sldMk cId="2439947675" sldId="2147469929"/>
            <ac:spMk id="38" creationId="{569D9BAA-82A3-6CD6-6167-55812632C743}"/>
          </ac:spMkLst>
        </pc:spChg>
        <pc:spChg chg="mod">
          <ac:chgData name="Daniel Roth" userId="02261a5d-b764-49c2-b6b6-041bd43f80dd" providerId="ADAL" clId="{70056BB6-6F26-4751-9DAD-BED46CDF36E3}" dt="2022-11-01T22:26:06.279" v="776"/>
          <ac:spMkLst>
            <pc:docMk/>
            <pc:sldMk cId="2439947675" sldId="2147469929"/>
            <ac:spMk id="39" creationId="{A3931D99-3FEF-1948-3515-24E112C9EF43}"/>
          </ac:spMkLst>
        </pc:spChg>
        <pc:spChg chg="mod">
          <ac:chgData name="Daniel Roth" userId="02261a5d-b764-49c2-b6b6-041bd43f80dd" providerId="ADAL" clId="{70056BB6-6F26-4751-9DAD-BED46CDF36E3}" dt="2022-11-01T22:26:06.279" v="776"/>
          <ac:spMkLst>
            <pc:docMk/>
            <pc:sldMk cId="2439947675" sldId="2147469929"/>
            <ac:spMk id="40" creationId="{6B49AA24-662E-B9DB-3A84-EDF307500D2D}"/>
          </ac:spMkLst>
        </pc:spChg>
        <pc:spChg chg="mod">
          <ac:chgData name="Daniel Roth" userId="02261a5d-b764-49c2-b6b6-041bd43f80dd" providerId="ADAL" clId="{70056BB6-6F26-4751-9DAD-BED46CDF36E3}" dt="2022-11-01T22:26:06.279" v="776"/>
          <ac:spMkLst>
            <pc:docMk/>
            <pc:sldMk cId="2439947675" sldId="2147469929"/>
            <ac:spMk id="41" creationId="{1B1011C3-17A4-0AAB-E6F5-FDE421C6B776}"/>
          </ac:spMkLst>
        </pc:spChg>
        <pc:spChg chg="mod">
          <ac:chgData name="Daniel Roth" userId="02261a5d-b764-49c2-b6b6-041bd43f80dd" providerId="ADAL" clId="{70056BB6-6F26-4751-9DAD-BED46CDF36E3}" dt="2022-11-01T22:26:06.279" v="776"/>
          <ac:spMkLst>
            <pc:docMk/>
            <pc:sldMk cId="2439947675" sldId="2147469929"/>
            <ac:spMk id="42" creationId="{F236FD9E-3EDA-4F54-B680-2ED9B9AB3137}"/>
          </ac:spMkLst>
        </pc:spChg>
        <pc:spChg chg="mod">
          <ac:chgData name="Daniel Roth" userId="02261a5d-b764-49c2-b6b6-041bd43f80dd" providerId="ADAL" clId="{70056BB6-6F26-4751-9DAD-BED46CDF36E3}" dt="2022-11-01T22:26:06.279" v="776"/>
          <ac:spMkLst>
            <pc:docMk/>
            <pc:sldMk cId="2439947675" sldId="2147469929"/>
            <ac:spMk id="43" creationId="{0A92DEFD-E589-2964-AC55-11E385A5CCD8}"/>
          </ac:spMkLst>
        </pc:spChg>
        <pc:spChg chg="mod">
          <ac:chgData name="Daniel Roth" userId="02261a5d-b764-49c2-b6b6-041bd43f80dd" providerId="ADAL" clId="{70056BB6-6F26-4751-9DAD-BED46CDF36E3}" dt="2022-11-01T22:26:06.279" v="776"/>
          <ac:spMkLst>
            <pc:docMk/>
            <pc:sldMk cId="2439947675" sldId="2147469929"/>
            <ac:spMk id="44" creationId="{EC39B3A0-4ED4-03E6-394E-E4BADCB5FC13}"/>
          </ac:spMkLst>
        </pc:spChg>
        <pc:spChg chg="mod">
          <ac:chgData name="Daniel Roth" userId="02261a5d-b764-49c2-b6b6-041bd43f80dd" providerId="ADAL" clId="{70056BB6-6F26-4751-9DAD-BED46CDF36E3}" dt="2022-11-01T22:26:06.279" v="776"/>
          <ac:spMkLst>
            <pc:docMk/>
            <pc:sldMk cId="2439947675" sldId="2147469929"/>
            <ac:spMk id="45" creationId="{18BA1164-5CB6-AC2C-1355-2B2DCF509F94}"/>
          </ac:spMkLst>
        </pc:spChg>
        <pc:spChg chg="mod">
          <ac:chgData name="Daniel Roth" userId="02261a5d-b764-49c2-b6b6-041bd43f80dd" providerId="ADAL" clId="{70056BB6-6F26-4751-9DAD-BED46CDF36E3}" dt="2022-11-01T22:26:06.279" v="776"/>
          <ac:spMkLst>
            <pc:docMk/>
            <pc:sldMk cId="2439947675" sldId="2147469929"/>
            <ac:spMk id="46" creationId="{53AF338A-47F9-F6A2-5995-79CDB71EF8DE}"/>
          </ac:spMkLst>
        </pc:spChg>
        <pc:spChg chg="mod">
          <ac:chgData name="Daniel Roth" userId="02261a5d-b764-49c2-b6b6-041bd43f80dd" providerId="ADAL" clId="{70056BB6-6F26-4751-9DAD-BED46CDF36E3}" dt="2022-11-01T22:26:06.279" v="776"/>
          <ac:spMkLst>
            <pc:docMk/>
            <pc:sldMk cId="2439947675" sldId="2147469929"/>
            <ac:spMk id="47" creationId="{BFEDB6D8-0EE1-836E-AC1D-C235C437BC92}"/>
          </ac:spMkLst>
        </pc:spChg>
        <pc:spChg chg="mod">
          <ac:chgData name="Daniel Roth" userId="02261a5d-b764-49c2-b6b6-041bd43f80dd" providerId="ADAL" clId="{70056BB6-6F26-4751-9DAD-BED46CDF36E3}" dt="2022-11-01T22:26:06.279" v="776"/>
          <ac:spMkLst>
            <pc:docMk/>
            <pc:sldMk cId="2439947675" sldId="2147469929"/>
            <ac:spMk id="48" creationId="{02143B4E-61B6-D467-EFC4-44DB94DAA64F}"/>
          </ac:spMkLst>
        </pc:spChg>
        <pc:spChg chg="mod">
          <ac:chgData name="Daniel Roth" userId="02261a5d-b764-49c2-b6b6-041bd43f80dd" providerId="ADAL" clId="{70056BB6-6F26-4751-9DAD-BED46CDF36E3}" dt="2022-11-01T22:26:06.279" v="776"/>
          <ac:spMkLst>
            <pc:docMk/>
            <pc:sldMk cId="2439947675" sldId="2147469929"/>
            <ac:spMk id="49" creationId="{D07F8F2D-A0D4-428A-39C9-AC4AFBEFB54C}"/>
          </ac:spMkLst>
        </pc:spChg>
        <pc:spChg chg="mod">
          <ac:chgData name="Daniel Roth" userId="02261a5d-b764-49c2-b6b6-041bd43f80dd" providerId="ADAL" clId="{70056BB6-6F26-4751-9DAD-BED46CDF36E3}" dt="2022-11-01T22:26:06.279" v="776"/>
          <ac:spMkLst>
            <pc:docMk/>
            <pc:sldMk cId="2439947675" sldId="2147469929"/>
            <ac:spMk id="50" creationId="{84C07FEB-F93E-9DC1-3EA6-16BD09D8C355}"/>
          </ac:spMkLst>
        </pc:spChg>
        <pc:spChg chg="mod">
          <ac:chgData name="Daniel Roth" userId="02261a5d-b764-49c2-b6b6-041bd43f80dd" providerId="ADAL" clId="{70056BB6-6F26-4751-9DAD-BED46CDF36E3}" dt="2022-11-01T22:26:06.279" v="776"/>
          <ac:spMkLst>
            <pc:docMk/>
            <pc:sldMk cId="2439947675" sldId="2147469929"/>
            <ac:spMk id="51" creationId="{20F48C93-C6F9-CE69-2B7B-9B901ED0F246}"/>
          </ac:spMkLst>
        </pc:spChg>
        <pc:spChg chg="mod">
          <ac:chgData name="Daniel Roth" userId="02261a5d-b764-49c2-b6b6-041bd43f80dd" providerId="ADAL" clId="{70056BB6-6F26-4751-9DAD-BED46CDF36E3}" dt="2022-11-01T22:26:06.279" v="776"/>
          <ac:spMkLst>
            <pc:docMk/>
            <pc:sldMk cId="2439947675" sldId="2147469929"/>
            <ac:spMk id="52" creationId="{B9B6AA5D-D968-6A1B-1092-9F5BA0E3559B}"/>
          </ac:spMkLst>
        </pc:spChg>
        <pc:spChg chg="mod">
          <ac:chgData name="Daniel Roth" userId="02261a5d-b764-49c2-b6b6-041bd43f80dd" providerId="ADAL" clId="{70056BB6-6F26-4751-9DAD-BED46CDF36E3}" dt="2022-11-01T22:26:06.279" v="776"/>
          <ac:spMkLst>
            <pc:docMk/>
            <pc:sldMk cId="2439947675" sldId="2147469929"/>
            <ac:spMk id="53" creationId="{37927D24-AB4C-6827-7173-96180C081459}"/>
          </ac:spMkLst>
        </pc:spChg>
        <pc:spChg chg="mod">
          <ac:chgData name="Daniel Roth" userId="02261a5d-b764-49c2-b6b6-041bd43f80dd" providerId="ADAL" clId="{70056BB6-6F26-4751-9DAD-BED46CDF36E3}" dt="2022-11-01T22:26:06.279" v="776"/>
          <ac:spMkLst>
            <pc:docMk/>
            <pc:sldMk cId="2439947675" sldId="2147469929"/>
            <ac:spMk id="54" creationId="{7CF67832-6223-E3CC-5612-523704581EA6}"/>
          </ac:spMkLst>
        </pc:spChg>
        <pc:spChg chg="mod">
          <ac:chgData name="Daniel Roth" userId="02261a5d-b764-49c2-b6b6-041bd43f80dd" providerId="ADAL" clId="{70056BB6-6F26-4751-9DAD-BED46CDF36E3}" dt="2022-11-01T22:26:06.279" v="776"/>
          <ac:spMkLst>
            <pc:docMk/>
            <pc:sldMk cId="2439947675" sldId="2147469929"/>
            <ac:spMk id="55" creationId="{5CB1A080-0600-086C-C65B-DD05B3868906}"/>
          </ac:spMkLst>
        </pc:spChg>
        <pc:spChg chg="mod">
          <ac:chgData name="Daniel Roth" userId="02261a5d-b764-49c2-b6b6-041bd43f80dd" providerId="ADAL" clId="{70056BB6-6F26-4751-9DAD-BED46CDF36E3}" dt="2022-11-01T22:26:06.279" v="776"/>
          <ac:spMkLst>
            <pc:docMk/>
            <pc:sldMk cId="2439947675" sldId="2147469929"/>
            <ac:spMk id="56" creationId="{9D18CC2B-F07B-5E9F-55CC-E978655F877F}"/>
          </ac:spMkLst>
        </pc:spChg>
        <pc:spChg chg="mod">
          <ac:chgData name="Daniel Roth" userId="02261a5d-b764-49c2-b6b6-041bd43f80dd" providerId="ADAL" clId="{70056BB6-6F26-4751-9DAD-BED46CDF36E3}" dt="2022-11-01T22:26:06.279" v="776"/>
          <ac:spMkLst>
            <pc:docMk/>
            <pc:sldMk cId="2439947675" sldId="2147469929"/>
            <ac:spMk id="57" creationId="{2D31A712-6E3D-74DB-A9A3-02AE091AA5C4}"/>
          </ac:spMkLst>
        </pc:spChg>
        <pc:spChg chg="mod">
          <ac:chgData name="Daniel Roth" userId="02261a5d-b764-49c2-b6b6-041bd43f80dd" providerId="ADAL" clId="{70056BB6-6F26-4751-9DAD-BED46CDF36E3}" dt="2022-11-01T22:26:06.279" v="776"/>
          <ac:spMkLst>
            <pc:docMk/>
            <pc:sldMk cId="2439947675" sldId="2147469929"/>
            <ac:spMk id="58" creationId="{E466959A-BFA2-1A20-8A25-66D795BD033E}"/>
          </ac:spMkLst>
        </pc:spChg>
        <pc:spChg chg="mod">
          <ac:chgData name="Daniel Roth" userId="02261a5d-b764-49c2-b6b6-041bd43f80dd" providerId="ADAL" clId="{70056BB6-6F26-4751-9DAD-BED46CDF36E3}" dt="2022-11-01T22:26:06.279" v="776"/>
          <ac:spMkLst>
            <pc:docMk/>
            <pc:sldMk cId="2439947675" sldId="2147469929"/>
            <ac:spMk id="59" creationId="{9F5E0E62-EEE6-79EB-3E8A-D13FC3990F35}"/>
          </ac:spMkLst>
        </pc:spChg>
        <pc:spChg chg="mod">
          <ac:chgData name="Daniel Roth" userId="02261a5d-b764-49c2-b6b6-041bd43f80dd" providerId="ADAL" clId="{70056BB6-6F26-4751-9DAD-BED46CDF36E3}" dt="2022-11-01T22:26:06.279" v="776"/>
          <ac:spMkLst>
            <pc:docMk/>
            <pc:sldMk cId="2439947675" sldId="2147469929"/>
            <ac:spMk id="60" creationId="{404A2F28-69ED-A06C-98C8-524202047106}"/>
          </ac:spMkLst>
        </pc:spChg>
        <pc:spChg chg="mod">
          <ac:chgData name="Daniel Roth" userId="02261a5d-b764-49c2-b6b6-041bd43f80dd" providerId="ADAL" clId="{70056BB6-6F26-4751-9DAD-BED46CDF36E3}" dt="2022-11-01T22:26:06.279" v="776"/>
          <ac:spMkLst>
            <pc:docMk/>
            <pc:sldMk cId="2439947675" sldId="2147469929"/>
            <ac:spMk id="61" creationId="{9BCAE83C-D065-2292-4AF3-C4118B970A4C}"/>
          </ac:spMkLst>
        </pc:spChg>
        <pc:spChg chg="mod">
          <ac:chgData name="Daniel Roth" userId="02261a5d-b764-49c2-b6b6-041bd43f80dd" providerId="ADAL" clId="{70056BB6-6F26-4751-9DAD-BED46CDF36E3}" dt="2022-11-01T22:26:06.279" v="776"/>
          <ac:spMkLst>
            <pc:docMk/>
            <pc:sldMk cId="2439947675" sldId="2147469929"/>
            <ac:spMk id="62" creationId="{E9029CA1-AFD1-34D4-4B5A-B3D7C829A914}"/>
          </ac:spMkLst>
        </pc:spChg>
        <pc:spChg chg="mod">
          <ac:chgData name="Daniel Roth" userId="02261a5d-b764-49c2-b6b6-041bd43f80dd" providerId="ADAL" clId="{70056BB6-6F26-4751-9DAD-BED46CDF36E3}" dt="2022-11-01T22:26:06.279" v="776"/>
          <ac:spMkLst>
            <pc:docMk/>
            <pc:sldMk cId="2439947675" sldId="2147469929"/>
            <ac:spMk id="63" creationId="{FF2E8426-8CFC-9FEB-1A7B-A283E6A6C1CE}"/>
          </ac:spMkLst>
        </pc:spChg>
        <pc:spChg chg="mod">
          <ac:chgData name="Daniel Roth" userId="02261a5d-b764-49c2-b6b6-041bd43f80dd" providerId="ADAL" clId="{70056BB6-6F26-4751-9DAD-BED46CDF36E3}" dt="2022-11-01T22:26:06.279" v="776"/>
          <ac:spMkLst>
            <pc:docMk/>
            <pc:sldMk cId="2439947675" sldId="2147469929"/>
            <ac:spMk id="64" creationId="{3558423B-4F59-AE4F-6A1D-4E594AACB2FC}"/>
          </ac:spMkLst>
        </pc:spChg>
        <pc:spChg chg="mod">
          <ac:chgData name="Daniel Roth" userId="02261a5d-b764-49c2-b6b6-041bd43f80dd" providerId="ADAL" clId="{70056BB6-6F26-4751-9DAD-BED46CDF36E3}" dt="2022-11-01T22:26:06.279" v="776"/>
          <ac:spMkLst>
            <pc:docMk/>
            <pc:sldMk cId="2439947675" sldId="2147469929"/>
            <ac:spMk id="65" creationId="{309779DB-0FBF-F78F-2038-267E58CEC38D}"/>
          </ac:spMkLst>
        </pc:spChg>
        <pc:spChg chg="mod">
          <ac:chgData name="Daniel Roth" userId="02261a5d-b764-49c2-b6b6-041bd43f80dd" providerId="ADAL" clId="{70056BB6-6F26-4751-9DAD-BED46CDF36E3}" dt="2022-11-01T22:26:06.279" v="776"/>
          <ac:spMkLst>
            <pc:docMk/>
            <pc:sldMk cId="2439947675" sldId="2147469929"/>
            <ac:spMk id="66" creationId="{49DE5456-7C1C-358A-E64B-5A121C61AAEC}"/>
          </ac:spMkLst>
        </pc:spChg>
        <pc:spChg chg="mod">
          <ac:chgData name="Daniel Roth" userId="02261a5d-b764-49c2-b6b6-041bd43f80dd" providerId="ADAL" clId="{70056BB6-6F26-4751-9DAD-BED46CDF36E3}" dt="2022-11-01T22:26:06.279" v="776"/>
          <ac:spMkLst>
            <pc:docMk/>
            <pc:sldMk cId="2439947675" sldId="2147469929"/>
            <ac:spMk id="67" creationId="{4D1CEEAC-D1A4-2B12-0EE1-5B2D3872E958}"/>
          </ac:spMkLst>
        </pc:spChg>
        <pc:spChg chg="mod">
          <ac:chgData name="Daniel Roth" userId="02261a5d-b764-49c2-b6b6-041bd43f80dd" providerId="ADAL" clId="{70056BB6-6F26-4751-9DAD-BED46CDF36E3}" dt="2022-11-01T22:26:06.279" v="776"/>
          <ac:spMkLst>
            <pc:docMk/>
            <pc:sldMk cId="2439947675" sldId="2147469929"/>
            <ac:spMk id="68" creationId="{84F518CB-5F49-1DC9-8F35-1F5635D5A32A}"/>
          </ac:spMkLst>
        </pc:spChg>
        <pc:spChg chg="mod">
          <ac:chgData name="Daniel Roth" userId="02261a5d-b764-49c2-b6b6-041bd43f80dd" providerId="ADAL" clId="{70056BB6-6F26-4751-9DAD-BED46CDF36E3}" dt="2022-11-01T22:26:06.279" v="776"/>
          <ac:spMkLst>
            <pc:docMk/>
            <pc:sldMk cId="2439947675" sldId="2147469929"/>
            <ac:spMk id="69" creationId="{DDF9C2A0-5983-EBEA-2B82-4E696860DDF8}"/>
          </ac:spMkLst>
        </pc:spChg>
        <pc:spChg chg="mod">
          <ac:chgData name="Daniel Roth" userId="02261a5d-b764-49c2-b6b6-041bd43f80dd" providerId="ADAL" clId="{70056BB6-6F26-4751-9DAD-BED46CDF36E3}" dt="2022-11-01T22:26:06.279" v="776"/>
          <ac:spMkLst>
            <pc:docMk/>
            <pc:sldMk cId="2439947675" sldId="2147469929"/>
            <ac:spMk id="70" creationId="{DC9DD5B1-9A81-94E7-3DCC-BE159954301A}"/>
          </ac:spMkLst>
        </pc:spChg>
        <pc:spChg chg="mod">
          <ac:chgData name="Daniel Roth" userId="02261a5d-b764-49c2-b6b6-041bd43f80dd" providerId="ADAL" clId="{70056BB6-6F26-4751-9DAD-BED46CDF36E3}" dt="2022-11-01T22:26:06.279" v="776"/>
          <ac:spMkLst>
            <pc:docMk/>
            <pc:sldMk cId="2439947675" sldId="2147469929"/>
            <ac:spMk id="71" creationId="{2214792B-37FA-E0A5-337A-2FC317ECB66F}"/>
          </ac:spMkLst>
        </pc:spChg>
        <pc:spChg chg="mod">
          <ac:chgData name="Daniel Roth" userId="02261a5d-b764-49c2-b6b6-041bd43f80dd" providerId="ADAL" clId="{70056BB6-6F26-4751-9DAD-BED46CDF36E3}" dt="2022-11-01T22:26:06.279" v="776"/>
          <ac:spMkLst>
            <pc:docMk/>
            <pc:sldMk cId="2439947675" sldId="2147469929"/>
            <ac:spMk id="72" creationId="{4E10A01C-DB85-F908-7657-4EB6FF1FA11D}"/>
          </ac:spMkLst>
        </pc:spChg>
        <pc:spChg chg="mod">
          <ac:chgData name="Daniel Roth" userId="02261a5d-b764-49c2-b6b6-041bd43f80dd" providerId="ADAL" clId="{70056BB6-6F26-4751-9DAD-BED46CDF36E3}" dt="2022-11-01T22:26:06.279" v="776"/>
          <ac:spMkLst>
            <pc:docMk/>
            <pc:sldMk cId="2439947675" sldId="2147469929"/>
            <ac:spMk id="76" creationId="{F90CE14A-58B6-9409-42DD-232EA38361B1}"/>
          </ac:spMkLst>
        </pc:spChg>
        <pc:spChg chg="mod">
          <ac:chgData name="Daniel Roth" userId="02261a5d-b764-49c2-b6b6-041bd43f80dd" providerId="ADAL" clId="{70056BB6-6F26-4751-9DAD-BED46CDF36E3}" dt="2022-11-01T22:26:06.279" v="776"/>
          <ac:spMkLst>
            <pc:docMk/>
            <pc:sldMk cId="2439947675" sldId="2147469929"/>
            <ac:spMk id="77" creationId="{AD3506B7-5EFF-D593-A443-80A869AE1C16}"/>
          </ac:spMkLst>
        </pc:spChg>
        <pc:spChg chg="mod">
          <ac:chgData name="Daniel Roth" userId="02261a5d-b764-49c2-b6b6-041bd43f80dd" providerId="ADAL" clId="{70056BB6-6F26-4751-9DAD-BED46CDF36E3}" dt="2022-11-01T22:26:06.279" v="776"/>
          <ac:spMkLst>
            <pc:docMk/>
            <pc:sldMk cId="2439947675" sldId="2147469929"/>
            <ac:spMk id="78" creationId="{81332807-34D8-18F1-7CE9-FC8A5085DEA6}"/>
          </ac:spMkLst>
        </pc:spChg>
        <pc:spChg chg="mod">
          <ac:chgData name="Daniel Roth" userId="02261a5d-b764-49c2-b6b6-041bd43f80dd" providerId="ADAL" clId="{70056BB6-6F26-4751-9DAD-BED46CDF36E3}" dt="2022-11-01T22:26:06.279" v="776"/>
          <ac:spMkLst>
            <pc:docMk/>
            <pc:sldMk cId="2439947675" sldId="2147469929"/>
            <ac:spMk id="79" creationId="{5FA7877A-C72A-085F-E36A-23E2BBCE8300}"/>
          </ac:spMkLst>
        </pc:spChg>
        <pc:spChg chg="mod">
          <ac:chgData name="Daniel Roth" userId="02261a5d-b764-49c2-b6b6-041bd43f80dd" providerId="ADAL" clId="{70056BB6-6F26-4751-9DAD-BED46CDF36E3}" dt="2022-11-01T22:26:06.279" v="776"/>
          <ac:spMkLst>
            <pc:docMk/>
            <pc:sldMk cId="2439947675" sldId="2147469929"/>
            <ac:spMk id="80" creationId="{CD3A4869-FF2E-0FDD-ACE6-F3AF9D87C88E}"/>
          </ac:spMkLst>
        </pc:spChg>
        <pc:spChg chg="mod">
          <ac:chgData name="Daniel Roth" userId="02261a5d-b764-49c2-b6b6-041bd43f80dd" providerId="ADAL" clId="{70056BB6-6F26-4751-9DAD-BED46CDF36E3}" dt="2022-11-01T22:26:06.279" v="776"/>
          <ac:spMkLst>
            <pc:docMk/>
            <pc:sldMk cId="2439947675" sldId="2147469929"/>
            <ac:spMk id="81" creationId="{53518AFA-8F8B-2CA4-5AA9-F33A3129C8CD}"/>
          </ac:spMkLst>
        </pc:spChg>
        <pc:spChg chg="mod">
          <ac:chgData name="Daniel Roth" userId="02261a5d-b764-49c2-b6b6-041bd43f80dd" providerId="ADAL" clId="{70056BB6-6F26-4751-9DAD-BED46CDF36E3}" dt="2022-11-01T22:26:06.279" v="776"/>
          <ac:spMkLst>
            <pc:docMk/>
            <pc:sldMk cId="2439947675" sldId="2147469929"/>
            <ac:spMk id="82" creationId="{047E25FD-671C-F538-1FDB-073C940BA9F2}"/>
          </ac:spMkLst>
        </pc:spChg>
        <pc:spChg chg="mod">
          <ac:chgData name="Daniel Roth" userId="02261a5d-b764-49c2-b6b6-041bd43f80dd" providerId="ADAL" clId="{70056BB6-6F26-4751-9DAD-BED46CDF36E3}" dt="2022-11-01T22:26:06.279" v="776"/>
          <ac:spMkLst>
            <pc:docMk/>
            <pc:sldMk cId="2439947675" sldId="2147469929"/>
            <ac:spMk id="83" creationId="{02138022-7CDC-5D5F-E22C-D97D72955FE3}"/>
          </ac:spMkLst>
        </pc:spChg>
        <pc:spChg chg="mod">
          <ac:chgData name="Daniel Roth" userId="02261a5d-b764-49c2-b6b6-041bd43f80dd" providerId="ADAL" clId="{70056BB6-6F26-4751-9DAD-BED46CDF36E3}" dt="2022-11-01T22:26:06.279" v="776"/>
          <ac:spMkLst>
            <pc:docMk/>
            <pc:sldMk cId="2439947675" sldId="2147469929"/>
            <ac:spMk id="84" creationId="{3F288910-547F-9094-28DD-8401A876B9ED}"/>
          </ac:spMkLst>
        </pc:spChg>
        <pc:spChg chg="mod">
          <ac:chgData name="Daniel Roth" userId="02261a5d-b764-49c2-b6b6-041bd43f80dd" providerId="ADAL" clId="{70056BB6-6F26-4751-9DAD-BED46CDF36E3}" dt="2022-11-01T22:26:06.279" v="776"/>
          <ac:spMkLst>
            <pc:docMk/>
            <pc:sldMk cId="2439947675" sldId="2147469929"/>
            <ac:spMk id="85" creationId="{2423870F-510E-4745-F308-1D5B84CECA44}"/>
          </ac:spMkLst>
        </pc:spChg>
        <pc:spChg chg="mod">
          <ac:chgData name="Daniel Roth" userId="02261a5d-b764-49c2-b6b6-041bd43f80dd" providerId="ADAL" clId="{70056BB6-6F26-4751-9DAD-BED46CDF36E3}" dt="2022-11-01T22:26:06.279" v="776"/>
          <ac:spMkLst>
            <pc:docMk/>
            <pc:sldMk cId="2439947675" sldId="2147469929"/>
            <ac:spMk id="86" creationId="{4635922C-3902-CC70-63B9-8AABBA03E42E}"/>
          </ac:spMkLst>
        </pc:spChg>
        <pc:spChg chg="mod">
          <ac:chgData name="Daniel Roth" userId="02261a5d-b764-49c2-b6b6-041bd43f80dd" providerId="ADAL" clId="{70056BB6-6F26-4751-9DAD-BED46CDF36E3}" dt="2022-11-01T22:26:06.279" v="776"/>
          <ac:spMkLst>
            <pc:docMk/>
            <pc:sldMk cId="2439947675" sldId="2147469929"/>
            <ac:spMk id="87" creationId="{24B3BE91-813E-B9FF-804C-025152F68B62}"/>
          </ac:spMkLst>
        </pc:spChg>
        <pc:spChg chg="mod">
          <ac:chgData name="Daniel Roth" userId="02261a5d-b764-49c2-b6b6-041bd43f80dd" providerId="ADAL" clId="{70056BB6-6F26-4751-9DAD-BED46CDF36E3}" dt="2022-11-01T22:26:06.279" v="776"/>
          <ac:spMkLst>
            <pc:docMk/>
            <pc:sldMk cId="2439947675" sldId="2147469929"/>
            <ac:spMk id="88" creationId="{57EE0DA5-E667-1C96-FFD7-9C84840DB364}"/>
          </ac:spMkLst>
        </pc:spChg>
        <pc:spChg chg="mod">
          <ac:chgData name="Daniel Roth" userId="02261a5d-b764-49c2-b6b6-041bd43f80dd" providerId="ADAL" clId="{70056BB6-6F26-4751-9DAD-BED46CDF36E3}" dt="2022-11-01T22:26:06.279" v="776"/>
          <ac:spMkLst>
            <pc:docMk/>
            <pc:sldMk cId="2439947675" sldId="2147469929"/>
            <ac:spMk id="89" creationId="{53596DFF-767B-A787-DF19-29FB80A940CE}"/>
          </ac:spMkLst>
        </pc:spChg>
        <pc:spChg chg="mod">
          <ac:chgData name="Daniel Roth" userId="02261a5d-b764-49c2-b6b6-041bd43f80dd" providerId="ADAL" clId="{70056BB6-6F26-4751-9DAD-BED46CDF36E3}" dt="2022-11-01T22:26:06.279" v="776"/>
          <ac:spMkLst>
            <pc:docMk/>
            <pc:sldMk cId="2439947675" sldId="2147469929"/>
            <ac:spMk id="90" creationId="{FCF6E0CD-BBF2-CFD1-712C-00CF811FC07B}"/>
          </ac:spMkLst>
        </pc:spChg>
        <pc:spChg chg="mod">
          <ac:chgData name="Daniel Roth" userId="02261a5d-b764-49c2-b6b6-041bd43f80dd" providerId="ADAL" clId="{70056BB6-6F26-4751-9DAD-BED46CDF36E3}" dt="2022-11-01T22:26:06.279" v="776"/>
          <ac:spMkLst>
            <pc:docMk/>
            <pc:sldMk cId="2439947675" sldId="2147469929"/>
            <ac:spMk id="91" creationId="{77AA0075-4EFD-3014-3581-DDDEE8BA247B}"/>
          </ac:spMkLst>
        </pc:spChg>
        <pc:spChg chg="mod">
          <ac:chgData name="Daniel Roth" userId="02261a5d-b764-49c2-b6b6-041bd43f80dd" providerId="ADAL" clId="{70056BB6-6F26-4751-9DAD-BED46CDF36E3}" dt="2022-11-01T22:26:06.279" v="776"/>
          <ac:spMkLst>
            <pc:docMk/>
            <pc:sldMk cId="2439947675" sldId="2147469929"/>
            <ac:spMk id="92" creationId="{C997B444-D22A-46AE-FADD-58BD74C04738}"/>
          </ac:spMkLst>
        </pc:spChg>
        <pc:spChg chg="mod">
          <ac:chgData name="Daniel Roth" userId="02261a5d-b764-49c2-b6b6-041bd43f80dd" providerId="ADAL" clId="{70056BB6-6F26-4751-9DAD-BED46CDF36E3}" dt="2022-11-01T22:26:06.279" v="776"/>
          <ac:spMkLst>
            <pc:docMk/>
            <pc:sldMk cId="2439947675" sldId="2147469929"/>
            <ac:spMk id="93" creationId="{5DA8203F-69F6-858D-D448-13E9F1853AE9}"/>
          </ac:spMkLst>
        </pc:spChg>
        <pc:spChg chg="mod">
          <ac:chgData name="Daniel Roth" userId="02261a5d-b764-49c2-b6b6-041bd43f80dd" providerId="ADAL" clId="{70056BB6-6F26-4751-9DAD-BED46CDF36E3}" dt="2022-11-01T22:26:06.279" v="776"/>
          <ac:spMkLst>
            <pc:docMk/>
            <pc:sldMk cId="2439947675" sldId="2147469929"/>
            <ac:spMk id="94" creationId="{942E8AC0-C338-F1B6-486A-87719ACDC09B}"/>
          </ac:spMkLst>
        </pc:spChg>
        <pc:spChg chg="mod">
          <ac:chgData name="Daniel Roth" userId="02261a5d-b764-49c2-b6b6-041bd43f80dd" providerId="ADAL" clId="{70056BB6-6F26-4751-9DAD-BED46CDF36E3}" dt="2022-11-01T22:26:06.279" v="776"/>
          <ac:spMkLst>
            <pc:docMk/>
            <pc:sldMk cId="2439947675" sldId="2147469929"/>
            <ac:spMk id="95" creationId="{6906EACC-2558-B8CC-F1B9-FF060DBDF57D}"/>
          </ac:spMkLst>
        </pc:spChg>
        <pc:spChg chg="mod">
          <ac:chgData name="Daniel Roth" userId="02261a5d-b764-49c2-b6b6-041bd43f80dd" providerId="ADAL" clId="{70056BB6-6F26-4751-9DAD-BED46CDF36E3}" dt="2022-11-01T22:26:06.279" v="776"/>
          <ac:spMkLst>
            <pc:docMk/>
            <pc:sldMk cId="2439947675" sldId="2147469929"/>
            <ac:spMk id="96" creationId="{E36A0CCA-7025-A670-E215-4D8177C0E9E5}"/>
          </ac:spMkLst>
        </pc:spChg>
        <pc:spChg chg="mod">
          <ac:chgData name="Daniel Roth" userId="02261a5d-b764-49c2-b6b6-041bd43f80dd" providerId="ADAL" clId="{70056BB6-6F26-4751-9DAD-BED46CDF36E3}" dt="2022-11-01T22:26:06.279" v="776"/>
          <ac:spMkLst>
            <pc:docMk/>
            <pc:sldMk cId="2439947675" sldId="2147469929"/>
            <ac:spMk id="97" creationId="{7017DD79-7B3B-BCCF-5965-3649E0626A4F}"/>
          </ac:spMkLst>
        </pc:spChg>
        <pc:spChg chg="mod">
          <ac:chgData name="Daniel Roth" userId="02261a5d-b764-49c2-b6b6-041bd43f80dd" providerId="ADAL" clId="{70056BB6-6F26-4751-9DAD-BED46CDF36E3}" dt="2022-11-01T22:26:09.469" v="778"/>
          <ac:spMkLst>
            <pc:docMk/>
            <pc:sldMk cId="2439947675" sldId="2147469929"/>
            <ac:spMk id="101" creationId="{B520AF38-26F2-2421-9258-955A87E0807B}"/>
          </ac:spMkLst>
        </pc:spChg>
        <pc:spChg chg="mod">
          <ac:chgData name="Daniel Roth" userId="02261a5d-b764-49c2-b6b6-041bd43f80dd" providerId="ADAL" clId="{70056BB6-6F26-4751-9DAD-BED46CDF36E3}" dt="2022-11-01T22:26:09.469" v="778"/>
          <ac:spMkLst>
            <pc:docMk/>
            <pc:sldMk cId="2439947675" sldId="2147469929"/>
            <ac:spMk id="102" creationId="{2EEE16D9-8DC2-BDE7-B0ED-C14BD98EBBBB}"/>
          </ac:spMkLst>
        </pc:spChg>
        <pc:spChg chg="mod">
          <ac:chgData name="Daniel Roth" userId="02261a5d-b764-49c2-b6b6-041bd43f80dd" providerId="ADAL" clId="{70056BB6-6F26-4751-9DAD-BED46CDF36E3}" dt="2022-11-01T22:26:09.469" v="778"/>
          <ac:spMkLst>
            <pc:docMk/>
            <pc:sldMk cId="2439947675" sldId="2147469929"/>
            <ac:spMk id="103" creationId="{11E3CAD5-D5E0-5BBB-6E81-BBB846163776}"/>
          </ac:spMkLst>
        </pc:spChg>
        <pc:spChg chg="mod">
          <ac:chgData name="Daniel Roth" userId="02261a5d-b764-49c2-b6b6-041bd43f80dd" providerId="ADAL" clId="{70056BB6-6F26-4751-9DAD-BED46CDF36E3}" dt="2022-11-01T22:26:09.469" v="778"/>
          <ac:spMkLst>
            <pc:docMk/>
            <pc:sldMk cId="2439947675" sldId="2147469929"/>
            <ac:spMk id="104" creationId="{8E54A7A9-85DD-50B6-8E6F-FD31CA72F2CB}"/>
          </ac:spMkLst>
        </pc:spChg>
        <pc:spChg chg="mod">
          <ac:chgData name="Daniel Roth" userId="02261a5d-b764-49c2-b6b6-041bd43f80dd" providerId="ADAL" clId="{70056BB6-6F26-4751-9DAD-BED46CDF36E3}" dt="2022-11-01T22:26:09.469" v="778"/>
          <ac:spMkLst>
            <pc:docMk/>
            <pc:sldMk cId="2439947675" sldId="2147469929"/>
            <ac:spMk id="105" creationId="{C3C623C7-73E1-BBB5-9E57-95A40C42AC21}"/>
          </ac:spMkLst>
        </pc:spChg>
        <pc:spChg chg="mod">
          <ac:chgData name="Daniel Roth" userId="02261a5d-b764-49c2-b6b6-041bd43f80dd" providerId="ADAL" clId="{70056BB6-6F26-4751-9DAD-BED46CDF36E3}" dt="2022-11-01T22:26:09.469" v="778"/>
          <ac:spMkLst>
            <pc:docMk/>
            <pc:sldMk cId="2439947675" sldId="2147469929"/>
            <ac:spMk id="106" creationId="{B4F308FD-E0A5-5663-24FD-504796BDA481}"/>
          </ac:spMkLst>
        </pc:spChg>
        <pc:spChg chg="mod">
          <ac:chgData name="Daniel Roth" userId="02261a5d-b764-49c2-b6b6-041bd43f80dd" providerId="ADAL" clId="{70056BB6-6F26-4751-9DAD-BED46CDF36E3}" dt="2022-11-01T22:26:09.469" v="778"/>
          <ac:spMkLst>
            <pc:docMk/>
            <pc:sldMk cId="2439947675" sldId="2147469929"/>
            <ac:spMk id="107" creationId="{1083C606-378C-9377-DFE8-8206D6ADC63D}"/>
          </ac:spMkLst>
        </pc:spChg>
        <pc:spChg chg="mod">
          <ac:chgData name="Daniel Roth" userId="02261a5d-b764-49c2-b6b6-041bd43f80dd" providerId="ADAL" clId="{70056BB6-6F26-4751-9DAD-BED46CDF36E3}" dt="2022-11-01T22:26:09.469" v="778"/>
          <ac:spMkLst>
            <pc:docMk/>
            <pc:sldMk cId="2439947675" sldId="2147469929"/>
            <ac:spMk id="108" creationId="{E5C30E34-1C6D-6737-A91E-3728705EBA68}"/>
          </ac:spMkLst>
        </pc:spChg>
        <pc:spChg chg="mod">
          <ac:chgData name="Daniel Roth" userId="02261a5d-b764-49c2-b6b6-041bd43f80dd" providerId="ADAL" clId="{70056BB6-6F26-4751-9DAD-BED46CDF36E3}" dt="2022-11-01T22:26:09.469" v="778"/>
          <ac:spMkLst>
            <pc:docMk/>
            <pc:sldMk cId="2439947675" sldId="2147469929"/>
            <ac:spMk id="109" creationId="{04FBDCB8-F7DE-C1B8-E74D-5DAACBF342EB}"/>
          </ac:spMkLst>
        </pc:spChg>
        <pc:spChg chg="mod">
          <ac:chgData name="Daniel Roth" userId="02261a5d-b764-49c2-b6b6-041bd43f80dd" providerId="ADAL" clId="{70056BB6-6F26-4751-9DAD-BED46CDF36E3}" dt="2022-11-01T22:26:09.469" v="778"/>
          <ac:spMkLst>
            <pc:docMk/>
            <pc:sldMk cId="2439947675" sldId="2147469929"/>
            <ac:spMk id="110" creationId="{F198DD57-9FFF-8545-D095-2BE62ED2F688}"/>
          </ac:spMkLst>
        </pc:spChg>
        <pc:spChg chg="mod">
          <ac:chgData name="Daniel Roth" userId="02261a5d-b764-49c2-b6b6-041bd43f80dd" providerId="ADAL" clId="{70056BB6-6F26-4751-9DAD-BED46CDF36E3}" dt="2022-11-01T22:26:09.469" v="778"/>
          <ac:spMkLst>
            <pc:docMk/>
            <pc:sldMk cId="2439947675" sldId="2147469929"/>
            <ac:spMk id="111" creationId="{0EDB2897-4570-CF9B-8CFE-655EB0AD51EF}"/>
          </ac:spMkLst>
        </pc:spChg>
        <pc:spChg chg="mod">
          <ac:chgData name="Daniel Roth" userId="02261a5d-b764-49c2-b6b6-041bd43f80dd" providerId="ADAL" clId="{70056BB6-6F26-4751-9DAD-BED46CDF36E3}" dt="2022-11-01T22:26:09.469" v="778"/>
          <ac:spMkLst>
            <pc:docMk/>
            <pc:sldMk cId="2439947675" sldId="2147469929"/>
            <ac:spMk id="116" creationId="{25281408-C7D9-DAF9-B6BB-633338116E83}"/>
          </ac:spMkLst>
        </pc:spChg>
        <pc:spChg chg="mod">
          <ac:chgData name="Daniel Roth" userId="02261a5d-b764-49c2-b6b6-041bd43f80dd" providerId="ADAL" clId="{70056BB6-6F26-4751-9DAD-BED46CDF36E3}" dt="2022-11-01T22:26:09.469" v="778"/>
          <ac:spMkLst>
            <pc:docMk/>
            <pc:sldMk cId="2439947675" sldId="2147469929"/>
            <ac:spMk id="117" creationId="{526C4436-724B-F641-FE2A-15A5425DA86F}"/>
          </ac:spMkLst>
        </pc:spChg>
        <pc:spChg chg="mod">
          <ac:chgData name="Daniel Roth" userId="02261a5d-b764-49c2-b6b6-041bd43f80dd" providerId="ADAL" clId="{70056BB6-6F26-4751-9DAD-BED46CDF36E3}" dt="2022-11-01T22:26:09.469" v="778"/>
          <ac:spMkLst>
            <pc:docMk/>
            <pc:sldMk cId="2439947675" sldId="2147469929"/>
            <ac:spMk id="118" creationId="{50340B6A-202F-284D-B701-2CC4DB1E8A81}"/>
          </ac:spMkLst>
        </pc:spChg>
        <pc:spChg chg="mod">
          <ac:chgData name="Daniel Roth" userId="02261a5d-b764-49c2-b6b6-041bd43f80dd" providerId="ADAL" clId="{70056BB6-6F26-4751-9DAD-BED46CDF36E3}" dt="2022-11-01T22:26:09.469" v="778"/>
          <ac:spMkLst>
            <pc:docMk/>
            <pc:sldMk cId="2439947675" sldId="2147469929"/>
            <ac:spMk id="119" creationId="{9E6615A2-6117-0F77-19B7-038B0D6619EE}"/>
          </ac:spMkLst>
        </pc:spChg>
        <pc:spChg chg="mod">
          <ac:chgData name="Daniel Roth" userId="02261a5d-b764-49c2-b6b6-041bd43f80dd" providerId="ADAL" clId="{70056BB6-6F26-4751-9DAD-BED46CDF36E3}" dt="2022-11-01T22:26:09.469" v="778"/>
          <ac:spMkLst>
            <pc:docMk/>
            <pc:sldMk cId="2439947675" sldId="2147469929"/>
            <ac:spMk id="120" creationId="{D8F59004-CEFC-45D4-A899-B1DAAE924A2D}"/>
          </ac:spMkLst>
        </pc:spChg>
        <pc:spChg chg="mod">
          <ac:chgData name="Daniel Roth" userId="02261a5d-b764-49c2-b6b6-041bd43f80dd" providerId="ADAL" clId="{70056BB6-6F26-4751-9DAD-BED46CDF36E3}" dt="2022-11-01T22:26:09.469" v="778"/>
          <ac:spMkLst>
            <pc:docMk/>
            <pc:sldMk cId="2439947675" sldId="2147469929"/>
            <ac:spMk id="121" creationId="{FA512273-8BD9-7989-9E5F-47CC6E793AB3}"/>
          </ac:spMkLst>
        </pc:spChg>
        <pc:spChg chg="mod">
          <ac:chgData name="Daniel Roth" userId="02261a5d-b764-49c2-b6b6-041bd43f80dd" providerId="ADAL" clId="{70056BB6-6F26-4751-9DAD-BED46CDF36E3}" dt="2022-11-01T22:26:09.469" v="778"/>
          <ac:spMkLst>
            <pc:docMk/>
            <pc:sldMk cId="2439947675" sldId="2147469929"/>
            <ac:spMk id="122" creationId="{94CBDF51-ABBF-F4A4-4900-07DA909FC139}"/>
          </ac:spMkLst>
        </pc:spChg>
        <pc:spChg chg="mod">
          <ac:chgData name="Daniel Roth" userId="02261a5d-b764-49c2-b6b6-041bd43f80dd" providerId="ADAL" clId="{70056BB6-6F26-4751-9DAD-BED46CDF36E3}" dt="2022-11-01T22:26:09.469" v="778"/>
          <ac:spMkLst>
            <pc:docMk/>
            <pc:sldMk cId="2439947675" sldId="2147469929"/>
            <ac:spMk id="123" creationId="{1D2A1DEE-8204-0F28-2CD6-FC5EAEC4684B}"/>
          </ac:spMkLst>
        </pc:spChg>
        <pc:spChg chg="mod">
          <ac:chgData name="Daniel Roth" userId="02261a5d-b764-49c2-b6b6-041bd43f80dd" providerId="ADAL" clId="{70056BB6-6F26-4751-9DAD-BED46CDF36E3}" dt="2022-11-01T22:26:09.469" v="778"/>
          <ac:spMkLst>
            <pc:docMk/>
            <pc:sldMk cId="2439947675" sldId="2147469929"/>
            <ac:spMk id="124" creationId="{87F42910-0050-B016-AC65-5C0F26E60056}"/>
          </ac:spMkLst>
        </pc:spChg>
        <pc:spChg chg="mod">
          <ac:chgData name="Daniel Roth" userId="02261a5d-b764-49c2-b6b6-041bd43f80dd" providerId="ADAL" clId="{70056BB6-6F26-4751-9DAD-BED46CDF36E3}" dt="2022-11-01T22:26:09.469" v="778"/>
          <ac:spMkLst>
            <pc:docMk/>
            <pc:sldMk cId="2439947675" sldId="2147469929"/>
            <ac:spMk id="125" creationId="{89ECE198-AC72-7E6E-3E1E-DAFFD9F196F4}"/>
          </ac:spMkLst>
        </pc:spChg>
        <pc:spChg chg="mod">
          <ac:chgData name="Daniel Roth" userId="02261a5d-b764-49c2-b6b6-041bd43f80dd" providerId="ADAL" clId="{70056BB6-6F26-4751-9DAD-BED46CDF36E3}" dt="2022-11-01T22:26:09.469" v="778"/>
          <ac:spMkLst>
            <pc:docMk/>
            <pc:sldMk cId="2439947675" sldId="2147469929"/>
            <ac:spMk id="126" creationId="{8284CCF2-474A-29B5-64C9-DEA9D0AA3E63}"/>
          </ac:spMkLst>
        </pc:spChg>
        <pc:spChg chg="mod">
          <ac:chgData name="Daniel Roth" userId="02261a5d-b764-49c2-b6b6-041bd43f80dd" providerId="ADAL" clId="{70056BB6-6F26-4751-9DAD-BED46CDF36E3}" dt="2022-11-01T22:26:09.469" v="778"/>
          <ac:spMkLst>
            <pc:docMk/>
            <pc:sldMk cId="2439947675" sldId="2147469929"/>
            <ac:spMk id="127" creationId="{A1533FE1-D459-E713-FBAB-310D65A5DA25}"/>
          </ac:spMkLst>
        </pc:spChg>
        <pc:spChg chg="mod">
          <ac:chgData name="Daniel Roth" userId="02261a5d-b764-49c2-b6b6-041bd43f80dd" providerId="ADAL" clId="{70056BB6-6F26-4751-9DAD-BED46CDF36E3}" dt="2022-11-01T22:26:09.469" v="778"/>
          <ac:spMkLst>
            <pc:docMk/>
            <pc:sldMk cId="2439947675" sldId="2147469929"/>
            <ac:spMk id="128" creationId="{3C98C517-493C-CFAC-5892-D3F4628274D7}"/>
          </ac:spMkLst>
        </pc:spChg>
        <pc:spChg chg="mod">
          <ac:chgData name="Daniel Roth" userId="02261a5d-b764-49c2-b6b6-041bd43f80dd" providerId="ADAL" clId="{70056BB6-6F26-4751-9DAD-BED46CDF36E3}" dt="2022-11-01T22:26:09.469" v="778"/>
          <ac:spMkLst>
            <pc:docMk/>
            <pc:sldMk cId="2439947675" sldId="2147469929"/>
            <ac:spMk id="129" creationId="{E7F22D4A-1042-6112-368F-31FED8CC62AE}"/>
          </ac:spMkLst>
        </pc:spChg>
        <pc:spChg chg="mod">
          <ac:chgData name="Daniel Roth" userId="02261a5d-b764-49c2-b6b6-041bd43f80dd" providerId="ADAL" clId="{70056BB6-6F26-4751-9DAD-BED46CDF36E3}" dt="2022-11-01T22:26:09.469" v="778"/>
          <ac:spMkLst>
            <pc:docMk/>
            <pc:sldMk cId="2439947675" sldId="2147469929"/>
            <ac:spMk id="130" creationId="{C49BD1D2-BE69-582C-6CD3-24995EE7579E}"/>
          </ac:spMkLst>
        </pc:spChg>
        <pc:spChg chg="mod">
          <ac:chgData name="Daniel Roth" userId="02261a5d-b764-49c2-b6b6-041bd43f80dd" providerId="ADAL" clId="{70056BB6-6F26-4751-9DAD-BED46CDF36E3}" dt="2022-11-01T22:26:09.469" v="778"/>
          <ac:spMkLst>
            <pc:docMk/>
            <pc:sldMk cId="2439947675" sldId="2147469929"/>
            <ac:spMk id="131" creationId="{CB6209A4-F2C9-0C19-20DF-AF4CA4ADC8DB}"/>
          </ac:spMkLst>
        </pc:spChg>
        <pc:spChg chg="mod">
          <ac:chgData name="Daniel Roth" userId="02261a5d-b764-49c2-b6b6-041bd43f80dd" providerId="ADAL" clId="{70056BB6-6F26-4751-9DAD-BED46CDF36E3}" dt="2022-11-01T22:26:09.469" v="778"/>
          <ac:spMkLst>
            <pc:docMk/>
            <pc:sldMk cId="2439947675" sldId="2147469929"/>
            <ac:spMk id="132" creationId="{77BBB13C-ECB8-2EB0-8363-725C6B06B9C3}"/>
          </ac:spMkLst>
        </pc:spChg>
        <pc:spChg chg="mod">
          <ac:chgData name="Daniel Roth" userId="02261a5d-b764-49c2-b6b6-041bd43f80dd" providerId="ADAL" clId="{70056BB6-6F26-4751-9DAD-BED46CDF36E3}" dt="2022-11-01T22:26:09.469" v="778"/>
          <ac:spMkLst>
            <pc:docMk/>
            <pc:sldMk cId="2439947675" sldId="2147469929"/>
            <ac:spMk id="133" creationId="{7B9BD4CF-E2C2-6684-5249-1A845756D533}"/>
          </ac:spMkLst>
        </pc:spChg>
        <pc:spChg chg="mod">
          <ac:chgData name="Daniel Roth" userId="02261a5d-b764-49c2-b6b6-041bd43f80dd" providerId="ADAL" clId="{70056BB6-6F26-4751-9DAD-BED46CDF36E3}" dt="2022-11-01T22:26:09.469" v="778"/>
          <ac:spMkLst>
            <pc:docMk/>
            <pc:sldMk cId="2439947675" sldId="2147469929"/>
            <ac:spMk id="134" creationId="{A32EEAFA-AFCD-4FB6-6E02-AC8E73328ACB}"/>
          </ac:spMkLst>
        </pc:spChg>
        <pc:spChg chg="mod">
          <ac:chgData name="Daniel Roth" userId="02261a5d-b764-49c2-b6b6-041bd43f80dd" providerId="ADAL" clId="{70056BB6-6F26-4751-9DAD-BED46CDF36E3}" dt="2022-11-01T22:26:09.469" v="778"/>
          <ac:spMkLst>
            <pc:docMk/>
            <pc:sldMk cId="2439947675" sldId="2147469929"/>
            <ac:spMk id="135" creationId="{1E9D4F26-4A24-BABC-38FE-387F11CAECAF}"/>
          </ac:spMkLst>
        </pc:spChg>
        <pc:spChg chg="mod">
          <ac:chgData name="Daniel Roth" userId="02261a5d-b764-49c2-b6b6-041bd43f80dd" providerId="ADAL" clId="{70056BB6-6F26-4751-9DAD-BED46CDF36E3}" dt="2022-11-01T22:26:09.469" v="778"/>
          <ac:spMkLst>
            <pc:docMk/>
            <pc:sldMk cId="2439947675" sldId="2147469929"/>
            <ac:spMk id="136" creationId="{C1EF6968-6E41-2069-3C26-9B6A88C4ECED}"/>
          </ac:spMkLst>
        </pc:spChg>
        <pc:spChg chg="mod">
          <ac:chgData name="Daniel Roth" userId="02261a5d-b764-49c2-b6b6-041bd43f80dd" providerId="ADAL" clId="{70056BB6-6F26-4751-9DAD-BED46CDF36E3}" dt="2022-11-01T22:26:09.469" v="778"/>
          <ac:spMkLst>
            <pc:docMk/>
            <pc:sldMk cId="2439947675" sldId="2147469929"/>
            <ac:spMk id="137" creationId="{BD897E1E-4C62-1014-33F1-541412B8C494}"/>
          </ac:spMkLst>
        </pc:spChg>
        <pc:spChg chg="mod">
          <ac:chgData name="Daniel Roth" userId="02261a5d-b764-49c2-b6b6-041bd43f80dd" providerId="ADAL" clId="{70056BB6-6F26-4751-9DAD-BED46CDF36E3}" dt="2022-11-01T22:26:09.469" v="778"/>
          <ac:spMkLst>
            <pc:docMk/>
            <pc:sldMk cId="2439947675" sldId="2147469929"/>
            <ac:spMk id="138" creationId="{58394D5F-A1B0-FD39-209C-4D5CB3C176B3}"/>
          </ac:spMkLst>
        </pc:spChg>
        <pc:spChg chg="mod">
          <ac:chgData name="Daniel Roth" userId="02261a5d-b764-49c2-b6b6-041bd43f80dd" providerId="ADAL" clId="{70056BB6-6F26-4751-9DAD-BED46CDF36E3}" dt="2022-11-01T22:26:09.469" v="778"/>
          <ac:spMkLst>
            <pc:docMk/>
            <pc:sldMk cId="2439947675" sldId="2147469929"/>
            <ac:spMk id="139" creationId="{17203E8D-AA93-D1C1-7B55-7448382943DD}"/>
          </ac:spMkLst>
        </pc:spChg>
        <pc:spChg chg="mod">
          <ac:chgData name="Daniel Roth" userId="02261a5d-b764-49c2-b6b6-041bd43f80dd" providerId="ADAL" clId="{70056BB6-6F26-4751-9DAD-BED46CDF36E3}" dt="2022-11-01T22:26:09.469" v="778"/>
          <ac:spMkLst>
            <pc:docMk/>
            <pc:sldMk cId="2439947675" sldId="2147469929"/>
            <ac:spMk id="140" creationId="{BFFA84FE-FEE9-4F45-18FD-D6FAAC1F1DEB}"/>
          </ac:spMkLst>
        </pc:spChg>
        <pc:spChg chg="mod">
          <ac:chgData name="Daniel Roth" userId="02261a5d-b764-49c2-b6b6-041bd43f80dd" providerId="ADAL" clId="{70056BB6-6F26-4751-9DAD-BED46CDF36E3}" dt="2022-11-01T22:26:09.469" v="778"/>
          <ac:spMkLst>
            <pc:docMk/>
            <pc:sldMk cId="2439947675" sldId="2147469929"/>
            <ac:spMk id="141" creationId="{FB03DC14-F524-A0F7-F9B9-CC6FD2AAD5F6}"/>
          </ac:spMkLst>
        </pc:spChg>
        <pc:spChg chg="mod">
          <ac:chgData name="Daniel Roth" userId="02261a5d-b764-49c2-b6b6-041bd43f80dd" providerId="ADAL" clId="{70056BB6-6F26-4751-9DAD-BED46CDF36E3}" dt="2022-11-01T22:26:09.469" v="778"/>
          <ac:spMkLst>
            <pc:docMk/>
            <pc:sldMk cId="2439947675" sldId="2147469929"/>
            <ac:spMk id="142" creationId="{B287A3F5-81A0-6A84-0C6B-E24742FEA37D}"/>
          </ac:spMkLst>
        </pc:spChg>
        <pc:spChg chg="mod">
          <ac:chgData name="Daniel Roth" userId="02261a5d-b764-49c2-b6b6-041bd43f80dd" providerId="ADAL" clId="{70056BB6-6F26-4751-9DAD-BED46CDF36E3}" dt="2022-11-01T22:26:09.469" v="778"/>
          <ac:spMkLst>
            <pc:docMk/>
            <pc:sldMk cId="2439947675" sldId="2147469929"/>
            <ac:spMk id="143" creationId="{41B03337-4DA7-3889-5540-B74EEC610785}"/>
          </ac:spMkLst>
        </pc:spChg>
        <pc:spChg chg="mod">
          <ac:chgData name="Daniel Roth" userId="02261a5d-b764-49c2-b6b6-041bd43f80dd" providerId="ADAL" clId="{70056BB6-6F26-4751-9DAD-BED46CDF36E3}" dt="2022-11-01T22:26:09.469" v="778"/>
          <ac:spMkLst>
            <pc:docMk/>
            <pc:sldMk cId="2439947675" sldId="2147469929"/>
            <ac:spMk id="144" creationId="{BDE34B56-E4C1-F782-3C38-68A1A176D0D6}"/>
          </ac:spMkLst>
        </pc:spChg>
        <pc:spChg chg="mod">
          <ac:chgData name="Daniel Roth" userId="02261a5d-b764-49c2-b6b6-041bd43f80dd" providerId="ADAL" clId="{70056BB6-6F26-4751-9DAD-BED46CDF36E3}" dt="2022-11-01T22:26:09.469" v="778"/>
          <ac:spMkLst>
            <pc:docMk/>
            <pc:sldMk cId="2439947675" sldId="2147469929"/>
            <ac:spMk id="145" creationId="{327A0B73-3E4C-200E-4E52-5F4C305B58C9}"/>
          </ac:spMkLst>
        </pc:spChg>
        <pc:spChg chg="mod">
          <ac:chgData name="Daniel Roth" userId="02261a5d-b764-49c2-b6b6-041bd43f80dd" providerId="ADAL" clId="{70056BB6-6F26-4751-9DAD-BED46CDF36E3}" dt="2022-11-01T22:26:09.469" v="778"/>
          <ac:spMkLst>
            <pc:docMk/>
            <pc:sldMk cId="2439947675" sldId="2147469929"/>
            <ac:spMk id="146" creationId="{2CC79CEE-90FA-6CEE-31E2-CCF6A9A3C2CA}"/>
          </ac:spMkLst>
        </pc:spChg>
        <pc:spChg chg="mod">
          <ac:chgData name="Daniel Roth" userId="02261a5d-b764-49c2-b6b6-041bd43f80dd" providerId="ADAL" clId="{70056BB6-6F26-4751-9DAD-BED46CDF36E3}" dt="2022-11-01T22:26:09.469" v="778"/>
          <ac:spMkLst>
            <pc:docMk/>
            <pc:sldMk cId="2439947675" sldId="2147469929"/>
            <ac:spMk id="147" creationId="{05206682-D1CD-DC69-04B4-E71383321065}"/>
          </ac:spMkLst>
        </pc:spChg>
        <pc:spChg chg="mod">
          <ac:chgData name="Daniel Roth" userId="02261a5d-b764-49c2-b6b6-041bd43f80dd" providerId="ADAL" clId="{70056BB6-6F26-4751-9DAD-BED46CDF36E3}" dt="2022-11-01T22:26:09.469" v="778"/>
          <ac:spMkLst>
            <pc:docMk/>
            <pc:sldMk cId="2439947675" sldId="2147469929"/>
            <ac:spMk id="148" creationId="{A836F2C0-C7DD-917F-EF6E-60D836B52ACF}"/>
          </ac:spMkLst>
        </pc:spChg>
        <pc:spChg chg="mod">
          <ac:chgData name="Daniel Roth" userId="02261a5d-b764-49c2-b6b6-041bd43f80dd" providerId="ADAL" clId="{70056BB6-6F26-4751-9DAD-BED46CDF36E3}" dt="2022-11-01T22:26:09.469" v="778"/>
          <ac:spMkLst>
            <pc:docMk/>
            <pc:sldMk cId="2439947675" sldId="2147469929"/>
            <ac:spMk id="149" creationId="{78C6899D-BE73-E36C-0B89-D7482CA444D8}"/>
          </ac:spMkLst>
        </pc:spChg>
        <pc:spChg chg="mod">
          <ac:chgData name="Daniel Roth" userId="02261a5d-b764-49c2-b6b6-041bd43f80dd" providerId="ADAL" clId="{70056BB6-6F26-4751-9DAD-BED46CDF36E3}" dt="2022-11-01T22:26:09.469" v="778"/>
          <ac:spMkLst>
            <pc:docMk/>
            <pc:sldMk cId="2439947675" sldId="2147469929"/>
            <ac:spMk id="150" creationId="{C3FE51F3-E9FC-42F4-2082-755F80370699}"/>
          </ac:spMkLst>
        </pc:spChg>
        <pc:spChg chg="mod">
          <ac:chgData name="Daniel Roth" userId="02261a5d-b764-49c2-b6b6-041bd43f80dd" providerId="ADAL" clId="{70056BB6-6F26-4751-9DAD-BED46CDF36E3}" dt="2022-11-01T22:26:09.469" v="778"/>
          <ac:spMkLst>
            <pc:docMk/>
            <pc:sldMk cId="2439947675" sldId="2147469929"/>
            <ac:spMk id="151" creationId="{07B546A7-3784-43F1-1818-89FEA21C4A42}"/>
          </ac:spMkLst>
        </pc:spChg>
        <pc:spChg chg="mod">
          <ac:chgData name="Daniel Roth" userId="02261a5d-b764-49c2-b6b6-041bd43f80dd" providerId="ADAL" clId="{70056BB6-6F26-4751-9DAD-BED46CDF36E3}" dt="2022-11-01T22:26:09.469" v="778"/>
          <ac:spMkLst>
            <pc:docMk/>
            <pc:sldMk cId="2439947675" sldId="2147469929"/>
            <ac:spMk id="152" creationId="{F9A7B9AD-1417-0C42-EDE3-B15CAE7F2175}"/>
          </ac:spMkLst>
        </pc:spChg>
        <pc:spChg chg="mod">
          <ac:chgData name="Daniel Roth" userId="02261a5d-b764-49c2-b6b6-041bd43f80dd" providerId="ADAL" clId="{70056BB6-6F26-4751-9DAD-BED46CDF36E3}" dt="2022-11-01T22:26:09.469" v="778"/>
          <ac:spMkLst>
            <pc:docMk/>
            <pc:sldMk cId="2439947675" sldId="2147469929"/>
            <ac:spMk id="153" creationId="{23C2BF24-A9EF-A936-8D12-66F92BABF52C}"/>
          </ac:spMkLst>
        </pc:spChg>
        <pc:spChg chg="mod">
          <ac:chgData name="Daniel Roth" userId="02261a5d-b764-49c2-b6b6-041bd43f80dd" providerId="ADAL" clId="{70056BB6-6F26-4751-9DAD-BED46CDF36E3}" dt="2022-11-01T22:26:09.469" v="778"/>
          <ac:spMkLst>
            <pc:docMk/>
            <pc:sldMk cId="2439947675" sldId="2147469929"/>
            <ac:spMk id="154" creationId="{82DEAA7F-2BA5-2A7F-0E87-97CF951D9D8D}"/>
          </ac:spMkLst>
        </pc:spChg>
        <pc:spChg chg="mod">
          <ac:chgData name="Daniel Roth" userId="02261a5d-b764-49c2-b6b6-041bd43f80dd" providerId="ADAL" clId="{70056BB6-6F26-4751-9DAD-BED46CDF36E3}" dt="2022-11-01T22:26:09.469" v="778"/>
          <ac:spMkLst>
            <pc:docMk/>
            <pc:sldMk cId="2439947675" sldId="2147469929"/>
            <ac:spMk id="155" creationId="{908CFF61-1F5A-A132-F850-D747B590D670}"/>
          </ac:spMkLst>
        </pc:spChg>
        <pc:spChg chg="mod">
          <ac:chgData name="Daniel Roth" userId="02261a5d-b764-49c2-b6b6-041bd43f80dd" providerId="ADAL" clId="{70056BB6-6F26-4751-9DAD-BED46CDF36E3}" dt="2022-11-01T22:26:09.469" v="778"/>
          <ac:spMkLst>
            <pc:docMk/>
            <pc:sldMk cId="2439947675" sldId="2147469929"/>
            <ac:spMk id="156" creationId="{99F17227-E45C-8503-A656-9EBD3064C861}"/>
          </ac:spMkLst>
        </pc:spChg>
        <pc:spChg chg="mod">
          <ac:chgData name="Daniel Roth" userId="02261a5d-b764-49c2-b6b6-041bd43f80dd" providerId="ADAL" clId="{70056BB6-6F26-4751-9DAD-BED46CDF36E3}" dt="2022-11-01T22:26:09.469" v="778"/>
          <ac:spMkLst>
            <pc:docMk/>
            <pc:sldMk cId="2439947675" sldId="2147469929"/>
            <ac:spMk id="157" creationId="{973B85AE-464E-E8DB-1B9A-6C99D3DD2D72}"/>
          </ac:spMkLst>
        </pc:spChg>
        <pc:spChg chg="mod">
          <ac:chgData name="Daniel Roth" userId="02261a5d-b764-49c2-b6b6-041bd43f80dd" providerId="ADAL" clId="{70056BB6-6F26-4751-9DAD-BED46CDF36E3}" dt="2022-11-01T22:26:09.469" v="778"/>
          <ac:spMkLst>
            <pc:docMk/>
            <pc:sldMk cId="2439947675" sldId="2147469929"/>
            <ac:spMk id="161" creationId="{FA86275B-B80A-6CBB-0D00-A1B117908749}"/>
          </ac:spMkLst>
        </pc:spChg>
        <pc:spChg chg="mod">
          <ac:chgData name="Daniel Roth" userId="02261a5d-b764-49c2-b6b6-041bd43f80dd" providerId="ADAL" clId="{70056BB6-6F26-4751-9DAD-BED46CDF36E3}" dt="2022-11-01T22:26:09.469" v="778"/>
          <ac:spMkLst>
            <pc:docMk/>
            <pc:sldMk cId="2439947675" sldId="2147469929"/>
            <ac:spMk id="162" creationId="{F9535CD1-F04B-3571-5441-24EEEB2D4DD4}"/>
          </ac:spMkLst>
        </pc:spChg>
        <pc:spChg chg="mod">
          <ac:chgData name="Daniel Roth" userId="02261a5d-b764-49c2-b6b6-041bd43f80dd" providerId="ADAL" clId="{70056BB6-6F26-4751-9DAD-BED46CDF36E3}" dt="2022-11-01T22:26:09.469" v="778"/>
          <ac:spMkLst>
            <pc:docMk/>
            <pc:sldMk cId="2439947675" sldId="2147469929"/>
            <ac:spMk id="163" creationId="{F6B8292C-E0FE-8357-7B5C-D969CE2A5F59}"/>
          </ac:spMkLst>
        </pc:spChg>
        <pc:spChg chg="mod">
          <ac:chgData name="Daniel Roth" userId="02261a5d-b764-49c2-b6b6-041bd43f80dd" providerId="ADAL" clId="{70056BB6-6F26-4751-9DAD-BED46CDF36E3}" dt="2022-11-01T22:26:09.469" v="778"/>
          <ac:spMkLst>
            <pc:docMk/>
            <pc:sldMk cId="2439947675" sldId="2147469929"/>
            <ac:spMk id="164" creationId="{6F164264-1767-B52B-8BFF-A8F415EACF90}"/>
          </ac:spMkLst>
        </pc:spChg>
        <pc:spChg chg="mod">
          <ac:chgData name="Daniel Roth" userId="02261a5d-b764-49c2-b6b6-041bd43f80dd" providerId="ADAL" clId="{70056BB6-6F26-4751-9DAD-BED46CDF36E3}" dt="2022-11-01T22:26:09.469" v="778"/>
          <ac:spMkLst>
            <pc:docMk/>
            <pc:sldMk cId="2439947675" sldId="2147469929"/>
            <ac:spMk id="165" creationId="{0D2CC8CF-5F07-E4D4-1D73-FC9C8D039AC9}"/>
          </ac:spMkLst>
        </pc:spChg>
        <pc:spChg chg="mod">
          <ac:chgData name="Daniel Roth" userId="02261a5d-b764-49c2-b6b6-041bd43f80dd" providerId="ADAL" clId="{70056BB6-6F26-4751-9DAD-BED46CDF36E3}" dt="2022-11-01T22:26:09.469" v="778"/>
          <ac:spMkLst>
            <pc:docMk/>
            <pc:sldMk cId="2439947675" sldId="2147469929"/>
            <ac:spMk id="166" creationId="{48FEBD10-8C6E-870F-D7ED-218B50CF9427}"/>
          </ac:spMkLst>
        </pc:spChg>
        <pc:spChg chg="mod">
          <ac:chgData name="Daniel Roth" userId="02261a5d-b764-49c2-b6b6-041bd43f80dd" providerId="ADAL" clId="{70056BB6-6F26-4751-9DAD-BED46CDF36E3}" dt="2022-11-01T22:26:09.469" v="778"/>
          <ac:spMkLst>
            <pc:docMk/>
            <pc:sldMk cId="2439947675" sldId="2147469929"/>
            <ac:spMk id="167" creationId="{2810AA40-06D4-316F-1FBC-1603B9B6CA99}"/>
          </ac:spMkLst>
        </pc:spChg>
        <pc:spChg chg="mod">
          <ac:chgData name="Daniel Roth" userId="02261a5d-b764-49c2-b6b6-041bd43f80dd" providerId="ADAL" clId="{70056BB6-6F26-4751-9DAD-BED46CDF36E3}" dt="2022-11-01T22:26:09.469" v="778"/>
          <ac:spMkLst>
            <pc:docMk/>
            <pc:sldMk cId="2439947675" sldId="2147469929"/>
            <ac:spMk id="168" creationId="{D3CEFEE2-2E25-9116-2F27-4226C2717EF9}"/>
          </ac:spMkLst>
        </pc:spChg>
        <pc:spChg chg="mod">
          <ac:chgData name="Daniel Roth" userId="02261a5d-b764-49c2-b6b6-041bd43f80dd" providerId="ADAL" clId="{70056BB6-6F26-4751-9DAD-BED46CDF36E3}" dt="2022-11-01T22:26:09.469" v="778"/>
          <ac:spMkLst>
            <pc:docMk/>
            <pc:sldMk cId="2439947675" sldId="2147469929"/>
            <ac:spMk id="169" creationId="{C1C2EDE2-652C-DA3D-1F48-FBDC02BED1CE}"/>
          </ac:spMkLst>
        </pc:spChg>
        <pc:spChg chg="mod">
          <ac:chgData name="Daniel Roth" userId="02261a5d-b764-49c2-b6b6-041bd43f80dd" providerId="ADAL" clId="{70056BB6-6F26-4751-9DAD-BED46CDF36E3}" dt="2022-11-01T22:26:09.469" v="778"/>
          <ac:spMkLst>
            <pc:docMk/>
            <pc:sldMk cId="2439947675" sldId="2147469929"/>
            <ac:spMk id="170" creationId="{4ACFB5F7-D12F-5216-E5C4-CB8D34E0C1FA}"/>
          </ac:spMkLst>
        </pc:spChg>
        <pc:spChg chg="mod">
          <ac:chgData name="Daniel Roth" userId="02261a5d-b764-49c2-b6b6-041bd43f80dd" providerId="ADAL" clId="{70056BB6-6F26-4751-9DAD-BED46CDF36E3}" dt="2022-11-01T22:26:09.469" v="778"/>
          <ac:spMkLst>
            <pc:docMk/>
            <pc:sldMk cId="2439947675" sldId="2147469929"/>
            <ac:spMk id="171" creationId="{3F02AE9A-1B40-1073-0115-B62A47F539D7}"/>
          </ac:spMkLst>
        </pc:spChg>
        <pc:spChg chg="mod">
          <ac:chgData name="Daniel Roth" userId="02261a5d-b764-49c2-b6b6-041bd43f80dd" providerId="ADAL" clId="{70056BB6-6F26-4751-9DAD-BED46CDF36E3}" dt="2022-11-01T22:26:09.469" v="778"/>
          <ac:spMkLst>
            <pc:docMk/>
            <pc:sldMk cId="2439947675" sldId="2147469929"/>
            <ac:spMk id="172" creationId="{7E6AB0E1-C6A7-D9FD-7EF1-91FBD126671A}"/>
          </ac:spMkLst>
        </pc:spChg>
        <pc:spChg chg="mod">
          <ac:chgData name="Daniel Roth" userId="02261a5d-b764-49c2-b6b6-041bd43f80dd" providerId="ADAL" clId="{70056BB6-6F26-4751-9DAD-BED46CDF36E3}" dt="2022-11-01T22:26:09.469" v="778"/>
          <ac:spMkLst>
            <pc:docMk/>
            <pc:sldMk cId="2439947675" sldId="2147469929"/>
            <ac:spMk id="173" creationId="{DEA5966F-4E8D-0C61-EAFF-64A0F01F4639}"/>
          </ac:spMkLst>
        </pc:spChg>
        <pc:spChg chg="mod">
          <ac:chgData name="Daniel Roth" userId="02261a5d-b764-49c2-b6b6-041bd43f80dd" providerId="ADAL" clId="{70056BB6-6F26-4751-9DAD-BED46CDF36E3}" dt="2022-11-01T22:26:09.469" v="778"/>
          <ac:spMkLst>
            <pc:docMk/>
            <pc:sldMk cId="2439947675" sldId="2147469929"/>
            <ac:spMk id="174" creationId="{AC38BBBA-1AFD-FD05-30F9-6604068F0510}"/>
          </ac:spMkLst>
        </pc:spChg>
        <pc:spChg chg="mod">
          <ac:chgData name="Daniel Roth" userId="02261a5d-b764-49c2-b6b6-041bd43f80dd" providerId="ADAL" clId="{70056BB6-6F26-4751-9DAD-BED46CDF36E3}" dt="2022-11-01T22:26:09.469" v="778"/>
          <ac:spMkLst>
            <pc:docMk/>
            <pc:sldMk cId="2439947675" sldId="2147469929"/>
            <ac:spMk id="175" creationId="{A79F0297-268D-B806-6E99-3154F04EA7B5}"/>
          </ac:spMkLst>
        </pc:spChg>
        <pc:spChg chg="mod">
          <ac:chgData name="Daniel Roth" userId="02261a5d-b764-49c2-b6b6-041bd43f80dd" providerId="ADAL" clId="{70056BB6-6F26-4751-9DAD-BED46CDF36E3}" dt="2022-11-01T22:26:09.469" v="778"/>
          <ac:spMkLst>
            <pc:docMk/>
            <pc:sldMk cId="2439947675" sldId="2147469929"/>
            <ac:spMk id="176" creationId="{FFD08C45-A510-218B-A4E0-2F41BF51AB99}"/>
          </ac:spMkLst>
        </pc:spChg>
        <pc:spChg chg="mod">
          <ac:chgData name="Daniel Roth" userId="02261a5d-b764-49c2-b6b6-041bd43f80dd" providerId="ADAL" clId="{70056BB6-6F26-4751-9DAD-BED46CDF36E3}" dt="2022-11-01T22:26:09.469" v="778"/>
          <ac:spMkLst>
            <pc:docMk/>
            <pc:sldMk cId="2439947675" sldId="2147469929"/>
            <ac:spMk id="177" creationId="{6F3682F9-67EA-D035-8F12-FA10EBF7AC6A}"/>
          </ac:spMkLst>
        </pc:spChg>
        <pc:spChg chg="mod">
          <ac:chgData name="Daniel Roth" userId="02261a5d-b764-49c2-b6b6-041bd43f80dd" providerId="ADAL" clId="{70056BB6-6F26-4751-9DAD-BED46CDF36E3}" dt="2022-11-01T22:26:09.469" v="778"/>
          <ac:spMkLst>
            <pc:docMk/>
            <pc:sldMk cId="2439947675" sldId="2147469929"/>
            <ac:spMk id="178" creationId="{451F43D0-034A-AAD8-836E-D685AFC20C8C}"/>
          </ac:spMkLst>
        </pc:spChg>
        <pc:spChg chg="mod">
          <ac:chgData name="Daniel Roth" userId="02261a5d-b764-49c2-b6b6-041bd43f80dd" providerId="ADAL" clId="{70056BB6-6F26-4751-9DAD-BED46CDF36E3}" dt="2022-11-01T22:26:09.469" v="778"/>
          <ac:spMkLst>
            <pc:docMk/>
            <pc:sldMk cId="2439947675" sldId="2147469929"/>
            <ac:spMk id="179" creationId="{878FBA51-8E57-2780-C6AF-266B7078E068}"/>
          </ac:spMkLst>
        </pc:spChg>
        <pc:spChg chg="mod">
          <ac:chgData name="Daniel Roth" userId="02261a5d-b764-49c2-b6b6-041bd43f80dd" providerId="ADAL" clId="{70056BB6-6F26-4751-9DAD-BED46CDF36E3}" dt="2022-11-01T22:26:09.469" v="778"/>
          <ac:spMkLst>
            <pc:docMk/>
            <pc:sldMk cId="2439947675" sldId="2147469929"/>
            <ac:spMk id="180" creationId="{1259821E-8503-797E-33CF-E31CCA0AE4BF}"/>
          </ac:spMkLst>
        </pc:spChg>
        <pc:spChg chg="mod">
          <ac:chgData name="Daniel Roth" userId="02261a5d-b764-49c2-b6b6-041bd43f80dd" providerId="ADAL" clId="{70056BB6-6F26-4751-9DAD-BED46CDF36E3}" dt="2022-11-01T22:26:09.469" v="778"/>
          <ac:spMkLst>
            <pc:docMk/>
            <pc:sldMk cId="2439947675" sldId="2147469929"/>
            <ac:spMk id="181" creationId="{EE6D4568-0F3A-699A-9A17-ECCA4DAEEBCE}"/>
          </ac:spMkLst>
        </pc:spChg>
        <pc:spChg chg="mod">
          <ac:chgData name="Daniel Roth" userId="02261a5d-b764-49c2-b6b6-041bd43f80dd" providerId="ADAL" clId="{70056BB6-6F26-4751-9DAD-BED46CDF36E3}" dt="2022-11-01T22:26:09.469" v="778"/>
          <ac:spMkLst>
            <pc:docMk/>
            <pc:sldMk cId="2439947675" sldId="2147469929"/>
            <ac:spMk id="182" creationId="{02C4D368-07C3-2CCE-07FD-91FE758CCEC6}"/>
          </ac:spMkLst>
        </pc:spChg>
        <pc:spChg chg="mod">
          <ac:chgData name="Daniel Roth" userId="02261a5d-b764-49c2-b6b6-041bd43f80dd" providerId="ADAL" clId="{70056BB6-6F26-4751-9DAD-BED46CDF36E3}" dt="2022-11-01T22:26:21.056" v="780"/>
          <ac:spMkLst>
            <pc:docMk/>
            <pc:sldMk cId="2439947675" sldId="2147469929"/>
            <ac:spMk id="186" creationId="{5BB8809C-B819-8908-05D6-3639C1CF239B}"/>
          </ac:spMkLst>
        </pc:spChg>
        <pc:spChg chg="mod">
          <ac:chgData name="Daniel Roth" userId="02261a5d-b764-49c2-b6b6-041bd43f80dd" providerId="ADAL" clId="{70056BB6-6F26-4751-9DAD-BED46CDF36E3}" dt="2022-11-01T22:26:21.056" v="780"/>
          <ac:spMkLst>
            <pc:docMk/>
            <pc:sldMk cId="2439947675" sldId="2147469929"/>
            <ac:spMk id="187" creationId="{4FF7FC1B-CE90-933B-2338-E37E0C9A29F5}"/>
          </ac:spMkLst>
        </pc:spChg>
        <pc:spChg chg="mod">
          <ac:chgData name="Daniel Roth" userId="02261a5d-b764-49c2-b6b6-041bd43f80dd" providerId="ADAL" clId="{70056BB6-6F26-4751-9DAD-BED46CDF36E3}" dt="2022-11-01T22:26:21.056" v="780"/>
          <ac:spMkLst>
            <pc:docMk/>
            <pc:sldMk cId="2439947675" sldId="2147469929"/>
            <ac:spMk id="188" creationId="{AB94764E-1610-8EB6-8F1A-8E407825197D}"/>
          </ac:spMkLst>
        </pc:spChg>
        <pc:spChg chg="mod">
          <ac:chgData name="Daniel Roth" userId="02261a5d-b764-49c2-b6b6-041bd43f80dd" providerId="ADAL" clId="{70056BB6-6F26-4751-9DAD-BED46CDF36E3}" dt="2022-11-01T22:26:21.056" v="780"/>
          <ac:spMkLst>
            <pc:docMk/>
            <pc:sldMk cId="2439947675" sldId="2147469929"/>
            <ac:spMk id="189" creationId="{740E855B-FB5C-5E9D-BAFA-49AE565525DE}"/>
          </ac:spMkLst>
        </pc:spChg>
        <pc:spChg chg="mod">
          <ac:chgData name="Daniel Roth" userId="02261a5d-b764-49c2-b6b6-041bd43f80dd" providerId="ADAL" clId="{70056BB6-6F26-4751-9DAD-BED46CDF36E3}" dt="2022-11-01T22:26:21.056" v="780"/>
          <ac:spMkLst>
            <pc:docMk/>
            <pc:sldMk cId="2439947675" sldId="2147469929"/>
            <ac:spMk id="190" creationId="{212B11C0-53A0-5AB2-AA9A-538296F9B4A2}"/>
          </ac:spMkLst>
        </pc:spChg>
        <pc:spChg chg="mod">
          <ac:chgData name="Daniel Roth" userId="02261a5d-b764-49c2-b6b6-041bd43f80dd" providerId="ADAL" clId="{70056BB6-6F26-4751-9DAD-BED46CDF36E3}" dt="2022-11-01T22:26:21.056" v="780"/>
          <ac:spMkLst>
            <pc:docMk/>
            <pc:sldMk cId="2439947675" sldId="2147469929"/>
            <ac:spMk id="191" creationId="{17BA458F-631D-79D2-03FA-B78875DF492C}"/>
          </ac:spMkLst>
        </pc:spChg>
        <pc:spChg chg="mod">
          <ac:chgData name="Daniel Roth" userId="02261a5d-b764-49c2-b6b6-041bd43f80dd" providerId="ADAL" clId="{70056BB6-6F26-4751-9DAD-BED46CDF36E3}" dt="2022-11-01T22:26:21.056" v="780"/>
          <ac:spMkLst>
            <pc:docMk/>
            <pc:sldMk cId="2439947675" sldId="2147469929"/>
            <ac:spMk id="192" creationId="{1C476848-4EDC-A48D-D0FE-DD152A591C95}"/>
          </ac:spMkLst>
        </pc:spChg>
        <pc:spChg chg="mod">
          <ac:chgData name="Daniel Roth" userId="02261a5d-b764-49c2-b6b6-041bd43f80dd" providerId="ADAL" clId="{70056BB6-6F26-4751-9DAD-BED46CDF36E3}" dt="2022-11-01T22:26:21.056" v="780"/>
          <ac:spMkLst>
            <pc:docMk/>
            <pc:sldMk cId="2439947675" sldId="2147469929"/>
            <ac:spMk id="193" creationId="{B0A7E185-9FEF-ABD6-7EAA-577F87F401CF}"/>
          </ac:spMkLst>
        </pc:spChg>
        <pc:spChg chg="mod">
          <ac:chgData name="Daniel Roth" userId="02261a5d-b764-49c2-b6b6-041bd43f80dd" providerId="ADAL" clId="{70056BB6-6F26-4751-9DAD-BED46CDF36E3}" dt="2022-11-01T22:26:21.056" v="780"/>
          <ac:spMkLst>
            <pc:docMk/>
            <pc:sldMk cId="2439947675" sldId="2147469929"/>
            <ac:spMk id="194" creationId="{47D6768C-E975-C596-1F7B-F568071470BA}"/>
          </ac:spMkLst>
        </pc:spChg>
        <pc:spChg chg="mod">
          <ac:chgData name="Daniel Roth" userId="02261a5d-b764-49c2-b6b6-041bd43f80dd" providerId="ADAL" clId="{70056BB6-6F26-4751-9DAD-BED46CDF36E3}" dt="2022-11-01T22:26:21.056" v="780"/>
          <ac:spMkLst>
            <pc:docMk/>
            <pc:sldMk cId="2439947675" sldId="2147469929"/>
            <ac:spMk id="195" creationId="{2DF24B33-579D-2B7C-9A7C-5E8E199E8D4C}"/>
          </ac:spMkLst>
        </pc:spChg>
        <pc:spChg chg="mod">
          <ac:chgData name="Daniel Roth" userId="02261a5d-b764-49c2-b6b6-041bd43f80dd" providerId="ADAL" clId="{70056BB6-6F26-4751-9DAD-BED46CDF36E3}" dt="2022-11-01T22:26:21.056" v="780"/>
          <ac:spMkLst>
            <pc:docMk/>
            <pc:sldMk cId="2439947675" sldId="2147469929"/>
            <ac:spMk id="196" creationId="{62CEE3B1-28E0-CAC5-FA15-C0276086EB85}"/>
          </ac:spMkLst>
        </pc:spChg>
        <pc:spChg chg="mod">
          <ac:chgData name="Daniel Roth" userId="02261a5d-b764-49c2-b6b6-041bd43f80dd" providerId="ADAL" clId="{70056BB6-6F26-4751-9DAD-BED46CDF36E3}" dt="2022-11-01T22:26:21.056" v="780"/>
          <ac:spMkLst>
            <pc:docMk/>
            <pc:sldMk cId="2439947675" sldId="2147469929"/>
            <ac:spMk id="201" creationId="{0F6B1EE3-0F59-A1BE-6445-40CA678B2A48}"/>
          </ac:spMkLst>
        </pc:spChg>
        <pc:spChg chg="mod">
          <ac:chgData name="Daniel Roth" userId="02261a5d-b764-49c2-b6b6-041bd43f80dd" providerId="ADAL" clId="{70056BB6-6F26-4751-9DAD-BED46CDF36E3}" dt="2022-11-01T22:26:21.056" v="780"/>
          <ac:spMkLst>
            <pc:docMk/>
            <pc:sldMk cId="2439947675" sldId="2147469929"/>
            <ac:spMk id="202" creationId="{C15657E9-5164-A27F-305D-00CE55E653B9}"/>
          </ac:spMkLst>
        </pc:spChg>
        <pc:spChg chg="mod">
          <ac:chgData name="Daniel Roth" userId="02261a5d-b764-49c2-b6b6-041bd43f80dd" providerId="ADAL" clId="{70056BB6-6F26-4751-9DAD-BED46CDF36E3}" dt="2022-11-01T22:26:21.056" v="780"/>
          <ac:spMkLst>
            <pc:docMk/>
            <pc:sldMk cId="2439947675" sldId="2147469929"/>
            <ac:spMk id="203" creationId="{956AFDA9-DD91-7FE2-0ED0-424856ADD797}"/>
          </ac:spMkLst>
        </pc:spChg>
        <pc:spChg chg="mod">
          <ac:chgData name="Daniel Roth" userId="02261a5d-b764-49c2-b6b6-041bd43f80dd" providerId="ADAL" clId="{70056BB6-6F26-4751-9DAD-BED46CDF36E3}" dt="2022-11-01T22:26:21.056" v="780"/>
          <ac:spMkLst>
            <pc:docMk/>
            <pc:sldMk cId="2439947675" sldId="2147469929"/>
            <ac:spMk id="204" creationId="{71177C93-C270-8B73-25A4-04891FE32DBB}"/>
          </ac:spMkLst>
        </pc:spChg>
        <pc:spChg chg="mod">
          <ac:chgData name="Daniel Roth" userId="02261a5d-b764-49c2-b6b6-041bd43f80dd" providerId="ADAL" clId="{70056BB6-6F26-4751-9DAD-BED46CDF36E3}" dt="2022-11-01T22:26:21.056" v="780"/>
          <ac:spMkLst>
            <pc:docMk/>
            <pc:sldMk cId="2439947675" sldId="2147469929"/>
            <ac:spMk id="205" creationId="{CEB7DDA7-C905-0627-F3AB-FD4C78A3ED6F}"/>
          </ac:spMkLst>
        </pc:spChg>
        <pc:spChg chg="mod">
          <ac:chgData name="Daniel Roth" userId="02261a5d-b764-49c2-b6b6-041bd43f80dd" providerId="ADAL" clId="{70056BB6-6F26-4751-9DAD-BED46CDF36E3}" dt="2022-11-01T22:26:21.056" v="780"/>
          <ac:spMkLst>
            <pc:docMk/>
            <pc:sldMk cId="2439947675" sldId="2147469929"/>
            <ac:spMk id="206" creationId="{6B446058-22EE-68CD-41DA-2957A7EB18F4}"/>
          </ac:spMkLst>
        </pc:spChg>
        <pc:spChg chg="mod">
          <ac:chgData name="Daniel Roth" userId="02261a5d-b764-49c2-b6b6-041bd43f80dd" providerId="ADAL" clId="{70056BB6-6F26-4751-9DAD-BED46CDF36E3}" dt="2022-11-01T22:26:21.056" v="780"/>
          <ac:spMkLst>
            <pc:docMk/>
            <pc:sldMk cId="2439947675" sldId="2147469929"/>
            <ac:spMk id="207" creationId="{3A3A944A-B479-BF8A-B48E-0D70503B5DE7}"/>
          </ac:spMkLst>
        </pc:spChg>
        <pc:spChg chg="mod">
          <ac:chgData name="Daniel Roth" userId="02261a5d-b764-49c2-b6b6-041bd43f80dd" providerId="ADAL" clId="{70056BB6-6F26-4751-9DAD-BED46CDF36E3}" dt="2022-11-01T22:26:21.056" v="780"/>
          <ac:spMkLst>
            <pc:docMk/>
            <pc:sldMk cId="2439947675" sldId="2147469929"/>
            <ac:spMk id="208" creationId="{D0CCFF1A-700D-2CF6-64D4-CDDD06AC5535}"/>
          </ac:spMkLst>
        </pc:spChg>
        <pc:spChg chg="mod">
          <ac:chgData name="Daniel Roth" userId="02261a5d-b764-49c2-b6b6-041bd43f80dd" providerId="ADAL" clId="{70056BB6-6F26-4751-9DAD-BED46CDF36E3}" dt="2022-11-01T22:26:21.056" v="780"/>
          <ac:spMkLst>
            <pc:docMk/>
            <pc:sldMk cId="2439947675" sldId="2147469929"/>
            <ac:spMk id="209" creationId="{A4A61825-C625-F9CD-BFBD-D05B942B92FF}"/>
          </ac:spMkLst>
        </pc:spChg>
        <pc:spChg chg="mod">
          <ac:chgData name="Daniel Roth" userId="02261a5d-b764-49c2-b6b6-041bd43f80dd" providerId="ADAL" clId="{70056BB6-6F26-4751-9DAD-BED46CDF36E3}" dt="2022-11-01T22:26:21.056" v="780"/>
          <ac:spMkLst>
            <pc:docMk/>
            <pc:sldMk cId="2439947675" sldId="2147469929"/>
            <ac:spMk id="210" creationId="{A0D80F3F-0382-A395-F767-869E1B1D9214}"/>
          </ac:spMkLst>
        </pc:spChg>
        <pc:spChg chg="mod">
          <ac:chgData name="Daniel Roth" userId="02261a5d-b764-49c2-b6b6-041bd43f80dd" providerId="ADAL" clId="{70056BB6-6F26-4751-9DAD-BED46CDF36E3}" dt="2022-11-01T22:26:21.056" v="780"/>
          <ac:spMkLst>
            <pc:docMk/>
            <pc:sldMk cId="2439947675" sldId="2147469929"/>
            <ac:spMk id="211" creationId="{BBF9A01B-ADCA-5250-D450-6984722FC0E8}"/>
          </ac:spMkLst>
        </pc:spChg>
        <pc:spChg chg="mod">
          <ac:chgData name="Daniel Roth" userId="02261a5d-b764-49c2-b6b6-041bd43f80dd" providerId="ADAL" clId="{70056BB6-6F26-4751-9DAD-BED46CDF36E3}" dt="2022-11-01T22:26:21.056" v="780"/>
          <ac:spMkLst>
            <pc:docMk/>
            <pc:sldMk cId="2439947675" sldId="2147469929"/>
            <ac:spMk id="212" creationId="{9CBB7269-CFD2-CF13-8913-DF28027A8E9B}"/>
          </ac:spMkLst>
        </pc:spChg>
        <pc:spChg chg="mod">
          <ac:chgData name="Daniel Roth" userId="02261a5d-b764-49c2-b6b6-041bd43f80dd" providerId="ADAL" clId="{70056BB6-6F26-4751-9DAD-BED46CDF36E3}" dt="2022-11-01T22:26:21.056" v="780"/>
          <ac:spMkLst>
            <pc:docMk/>
            <pc:sldMk cId="2439947675" sldId="2147469929"/>
            <ac:spMk id="213" creationId="{B39226D6-197F-0A9A-8CEC-C5E73FCEBDD9}"/>
          </ac:spMkLst>
        </pc:spChg>
        <pc:spChg chg="mod">
          <ac:chgData name="Daniel Roth" userId="02261a5d-b764-49c2-b6b6-041bd43f80dd" providerId="ADAL" clId="{70056BB6-6F26-4751-9DAD-BED46CDF36E3}" dt="2022-11-01T22:26:21.056" v="780"/>
          <ac:spMkLst>
            <pc:docMk/>
            <pc:sldMk cId="2439947675" sldId="2147469929"/>
            <ac:spMk id="214" creationId="{6D9E7CEE-5FDF-3165-66E2-AA30FE8D804D}"/>
          </ac:spMkLst>
        </pc:spChg>
        <pc:spChg chg="mod">
          <ac:chgData name="Daniel Roth" userId="02261a5d-b764-49c2-b6b6-041bd43f80dd" providerId="ADAL" clId="{70056BB6-6F26-4751-9DAD-BED46CDF36E3}" dt="2022-11-01T22:26:21.056" v="780"/>
          <ac:spMkLst>
            <pc:docMk/>
            <pc:sldMk cId="2439947675" sldId="2147469929"/>
            <ac:spMk id="215" creationId="{8F3B4F7A-0390-8A5A-4CA5-30F2E524C1D7}"/>
          </ac:spMkLst>
        </pc:spChg>
        <pc:spChg chg="mod">
          <ac:chgData name="Daniel Roth" userId="02261a5d-b764-49c2-b6b6-041bd43f80dd" providerId="ADAL" clId="{70056BB6-6F26-4751-9DAD-BED46CDF36E3}" dt="2022-11-01T22:26:21.056" v="780"/>
          <ac:spMkLst>
            <pc:docMk/>
            <pc:sldMk cId="2439947675" sldId="2147469929"/>
            <ac:spMk id="216" creationId="{8577E7DF-58B0-96BA-1CA7-3777D831210B}"/>
          </ac:spMkLst>
        </pc:spChg>
        <pc:spChg chg="mod">
          <ac:chgData name="Daniel Roth" userId="02261a5d-b764-49c2-b6b6-041bd43f80dd" providerId="ADAL" clId="{70056BB6-6F26-4751-9DAD-BED46CDF36E3}" dt="2022-11-01T22:26:21.056" v="780"/>
          <ac:spMkLst>
            <pc:docMk/>
            <pc:sldMk cId="2439947675" sldId="2147469929"/>
            <ac:spMk id="217" creationId="{C266D7E9-1061-A4CC-FB0F-A6F79EEA9F10}"/>
          </ac:spMkLst>
        </pc:spChg>
        <pc:spChg chg="mod">
          <ac:chgData name="Daniel Roth" userId="02261a5d-b764-49c2-b6b6-041bd43f80dd" providerId="ADAL" clId="{70056BB6-6F26-4751-9DAD-BED46CDF36E3}" dt="2022-11-01T22:26:21.056" v="780"/>
          <ac:spMkLst>
            <pc:docMk/>
            <pc:sldMk cId="2439947675" sldId="2147469929"/>
            <ac:spMk id="218" creationId="{F9DD3E85-387F-B83F-B85F-D483525F5FB0}"/>
          </ac:spMkLst>
        </pc:spChg>
        <pc:spChg chg="mod">
          <ac:chgData name="Daniel Roth" userId="02261a5d-b764-49c2-b6b6-041bd43f80dd" providerId="ADAL" clId="{70056BB6-6F26-4751-9DAD-BED46CDF36E3}" dt="2022-11-01T22:26:21.056" v="780"/>
          <ac:spMkLst>
            <pc:docMk/>
            <pc:sldMk cId="2439947675" sldId="2147469929"/>
            <ac:spMk id="219" creationId="{11CF5BED-84CE-C013-9E9C-A51E0C074DC3}"/>
          </ac:spMkLst>
        </pc:spChg>
        <pc:spChg chg="mod">
          <ac:chgData name="Daniel Roth" userId="02261a5d-b764-49c2-b6b6-041bd43f80dd" providerId="ADAL" clId="{70056BB6-6F26-4751-9DAD-BED46CDF36E3}" dt="2022-11-01T22:26:21.056" v="780"/>
          <ac:spMkLst>
            <pc:docMk/>
            <pc:sldMk cId="2439947675" sldId="2147469929"/>
            <ac:spMk id="220" creationId="{A2632B75-ED04-5B55-8811-7B59DEA5D571}"/>
          </ac:spMkLst>
        </pc:spChg>
        <pc:spChg chg="mod">
          <ac:chgData name="Daniel Roth" userId="02261a5d-b764-49c2-b6b6-041bd43f80dd" providerId="ADAL" clId="{70056BB6-6F26-4751-9DAD-BED46CDF36E3}" dt="2022-11-01T22:26:21.056" v="780"/>
          <ac:spMkLst>
            <pc:docMk/>
            <pc:sldMk cId="2439947675" sldId="2147469929"/>
            <ac:spMk id="221" creationId="{1844204A-C2B3-122C-4CB1-62E2626522FB}"/>
          </ac:spMkLst>
        </pc:spChg>
        <pc:spChg chg="mod">
          <ac:chgData name="Daniel Roth" userId="02261a5d-b764-49c2-b6b6-041bd43f80dd" providerId="ADAL" clId="{70056BB6-6F26-4751-9DAD-BED46CDF36E3}" dt="2022-11-01T22:26:21.056" v="780"/>
          <ac:spMkLst>
            <pc:docMk/>
            <pc:sldMk cId="2439947675" sldId="2147469929"/>
            <ac:spMk id="222" creationId="{348E1892-6B06-D80C-CC21-A5E486AF1E27}"/>
          </ac:spMkLst>
        </pc:spChg>
        <pc:spChg chg="mod">
          <ac:chgData name="Daniel Roth" userId="02261a5d-b764-49c2-b6b6-041bd43f80dd" providerId="ADAL" clId="{70056BB6-6F26-4751-9DAD-BED46CDF36E3}" dt="2022-11-01T22:26:21.056" v="780"/>
          <ac:spMkLst>
            <pc:docMk/>
            <pc:sldMk cId="2439947675" sldId="2147469929"/>
            <ac:spMk id="223" creationId="{CDAE93E7-4A8D-1700-9E58-259F45693BB6}"/>
          </ac:spMkLst>
        </pc:spChg>
        <pc:spChg chg="mod">
          <ac:chgData name="Daniel Roth" userId="02261a5d-b764-49c2-b6b6-041bd43f80dd" providerId="ADAL" clId="{70056BB6-6F26-4751-9DAD-BED46CDF36E3}" dt="2022-11-01T22:26:21.056" v="780"/>
          <ac:spMkLst>
            <pc:docMk/>
            <pc:sldMk cId="2439947675" sldId="2147469929"/>
            <ac:spMk id="224" creationId="{BA1CC282-8270-DC19-3B3A-914F264E9D09}"/>
          </ac:spMkLst>
        </pc:spChg>
        <pc:spChg chg="mod">
          <ac:chgData name="Daniel Roth" userId="02261a5d-b764-49c2-b6b6-041bd43f80dd" providerId="ADAL" clId="{70056BB6-6F26-4751-9DAD-BED46CDF36E3}" dt="2022-11-01T22:26:21.056" v="780"/>
          <ac:spMkLst>
            <pc:docMk/>
            <pc:sldMk cId="2439947675" sldId="2147469929"/>
            <ac:spMk id="225" creationId="{88EE9D99-37E2-707C-AEEF-D0252A232D4A}"/>
          </ac:spMkLst>
        </pc:spChg>
        <pc:spChg chg="mod">
          <ac:chgData name="Daniel Roth" userId="02261a5d-b764-49c2-b6b6-041bd43f80dd" providerId="ADAL" clId="{70056BB6-6F26-4751-9DAD-BED46CDF36E3}" dt="2022-11-01T22:26:21.056" v="780"/>
          <ac:spMkLst>
            <pc:docMk/>
            <pc:sldMk cId="2439947675" sldId="2147469929"/>
            <ac:spMk id="226" creationId="{4E6AF9ED-38DA-82BA-3A18-2AFC07626F4F}"/>
          </ac:spMkLst>
        </pc:spChg>
        <pc:spChg chg="mod">
          <ac:chgData name="Daniel Roth" userId="02261a5d-b764-49c2-b6b6-041bd43f80dd" providerId="ADAL" clId="{70056BB6-6F26-4751-9DAD-BED46CDF36E3}" dt="2022-11-01T22:26:21.056" v="780"/>
          <ac:spMkLst>
            <pc:docMk/>
            <pc:sldMk cId="2439947675" sldId="2147469929"/>
            <ac:spMk id="227" creationId="{F65B003C-6746-4A7C-EBCA-1EF889C61AB4}"/>
          </ac:spMkLst>
        </pc:spChg>
        <pc:spChg chg="mod">
          <ac:chgData name="Daniel Roth" userId="02261a5d-b764-49c2-b6b6-041bd43f80dd" providerId="ADAL" clId="{70056BB6-6F26-4751-9DAD-BED46CDF36E3}" dt="2022-11-01T22:26:21.056" v="780"/>
          <ac:spMkLst>
            <pc:docMk/>
            <pc:sldMk cId="2439947675" sldId="2147469929"/>
            <ac:spMk id="228" creationId="{873061BC-BD19-C5F2-8BA1-0BA49E9C1184}"/>
          </ac:spMkLst>
        </pc:spChg>
        <pc:spChg chg="mod">
          <ac:chgData name="Daniel Roth" userId="02261a5d-b764-49c2-b6b6-041bd43f80dd" providerId="ADAL" clId="{70056BB6-6F26-4751-9DAD-BED46CDF36E3}" dt="2022-11-01T22:26:21.056" v="780"/>
          <ac:spMkLst>
            <pc:docMk/>
            <pc:sldMk cId="2439947675" sldId="2147469929"/>
            <ac:spMk id="229" creationId="{1F182265-3C41-533C-7BB9-029E5E2FAB94}"/>
          </ac:spMkLst>
        </pc:spChg>
        <pc:spChg chg="mod">
          <ac:chgData name="Daniel Roth" userId="02261a5d-b764-49c2-b6b6-041bd43f80dd" providerId="ADAL" clId="{70056BB6-6F26-4751-9DAD-BED46CDF36E3}" dt="2022-11-01T22:26:21.056" v="780"/>
          <ac:spMkLst>
            <pc:docMk/>
            <pc:sldMk cId="2439947675" sldId="2147469929"/>
            <ac:spMk id="230" creationId="{307674E4-E73A-76D8-0BE2-739058FF1B6F}"/>
          </ac:spMkLst>
        </pc:spChg>
        <pc:spChg chg="mod">
          <ac:chgData name="Daniel Roth" userId="02261a5d-b764-49c2-b6b6-041bd43f80dd" providerId="ADAL" clId="{70056BB6-6F26-4751-9DAD-BED46CDF36E3}" dt="2022-11-01T22:26:21.056" v="780"/>
          <ac:spMkLst>
            <pc:docMk/>
            <pc:sldMk cId="2439947675" sldId="2147469929"/>
            <ac:spMk id="231" creationId="{7244E0DD-C300-78BF-0277-5A48AFEFA894}"/>
          </ac:spMkLst>
        </pc:spChg>
        <pc:spChg chg="mod">
          <ac:chgData name="Daniel Roth" userId="02261a5d-b764-49c2-b6b6-041bd43f80dd" providerId="ADAL" clId="{70056BB6-6F26-4751-9DAD-BED46CDF36E3}" dt="2022-11-01T22:26:21.056" v="780"/>
          <ac:spMkLst>
            <pc:docMk/>
            <pc:sldMk cId="2439947675" sldId="2147469929"/>
            <ac:spMk id="232" creationId="{668DFFBB-164E-EF84-8CDA-007E30AA03CC}"/>
          </ac:spMkLst>
        </pc:spChg>
        <pc:spChg chg="mod">
          <ac:chgData name="Daniel Roth" userId="02261a5d-b764-49c2-b6b6-041bd43f80dd" providerId="ADAL" clId="{70056BB6-6F26-4751-9DAD-BED46CDF36E3}" dt="2022-11-01T22:26:21.056" v="780"/>
          <ac:spMkLst>
            <pc:docMk/>
            <pc:sldMk cId="2439947675" sldId="2147469929"/>
            <ac:spMk id="233" creationId="{46AF0368-09A2-5030-1F03-EC260F0E5788}"/>
          </ac:spMkLst>
        </pc:spChg>
        <pc:spChg chg="mod">
          <ac:chgData name="Daniel Roth" userId="02261a5d-b764-49c2-b6b6-041bd43f80dd" providerId="ADAL" clId="{70056BB6-6F26-4751-9DAD-BED46CDF36E3}" dt="2022-11-01T22:26:21.056" v="780"/>
          <ac:spMkLst>
            <pc:docMk/>
            <pc:sldMk cId="2439947675" sldId="2147469929"/>
            <ac:spMk id="234" creationId="{E7D61A0D-8123-08F9-D731-D898777A091E}"/>
          </ac:spMkLst>
        </pc:spChg>
        <pc:spChg chg="mod">
          <ac:chgData name="Daniel Roth" userId="02261a5d-b764-49c2-b6b6-041bd43f80dd" providerId="ADAL" clId="{70056BB6-6F26-4751-9DAD-BED46CDF36E3}" dt="2022-11-01T22:26:21.056" v="780"/>
          <ac:spMkLst>
            <pc:docMk/>
            <pc:sldMk cId="2439947675" sldId="2147469929"/>
            <ac:spMk id="235" creationId="{D57A0BF2-52C1-CEDB-FAA0-2FE9588054F7}"/>
          </ac:spMkLst>
        </pc:spChg>
        <pc:spChg chg="mod">
          <ac:chgData name="Daniel Roth" userId="02261a5d-b764-49c2-b6b6-041bd43f80dd" providerId="ADAL" clId="{70056BB6-6F26-4751-9DAD-BED46CDF36E3}" dt="2022-11-01T22:26:21.056" v="780"/>
          <ac:spMkLst>
            <pc:docMk/>
            <pc:sldMk cId="2439947675" sldId="2147469929"/>
            <ac:spMk id="236" creationId="{8EE3CE31-674C-2FD0-D37D-7E51AAD3B102}"/>
          </ac:spMkLst>
        </pc:spChg>
        <pc:spChg chg="mod">
          <ac:chgData name="Daniel Roth" userId="02261a5d-b764-49c2-b6b6-041bd43f80dd" providerId="ADAL" clId="{70056BB6-6F26-4751-9DAD-BED46CDF36E3}" dt="2022-11-01T22:26:21.056" v="780"/>
          <ac:spMkLst>
            <pc:docMk/>
            <pc:sldMk cId="2439947675" sldId="2147469929"/>
            <ac:spMk id="237" creationId="{EB378F0D-5FB8-7A1B-569C-CF520DD09689}"/>
          </ac:spMkLst>
        </pc:spChg>
        <pc:spChg chg="mod">
          <ac:chgData name="Daniel Roth" userId="02261a5d-b764-49c2-b6b6-041bd43f80dd" providerId="ADAL" clId="{70056BB6-6F26-4751-9DAD-BED46CDF36E3}" dt="2022-11-01T22:26:21.056" v="780"/>
          <ac:spMkLst>
            <pc:docMk/>
            <pc:sldMk cId="2439947675" sldId="2147469929"/>
            <ac:spMk id="238" creationId="{B197668C-8A8D-0104-DC75-5CEF7D4C416F}"/>
          </ac:spMkLst>
        </pc:spChg>
        <pc:spChg chg="mod">
          <ac:chgData name="Daniel Roth" userId="02261a5d-b764-49c2-b6b6-041bd43f80dd" providerId="ADAL" clId="{70056BB6-6F26-4751-9DAD-BED46CDF36E3}" dt="2022-11-01T22:26:21.056" v="780"/>
          <ac:spMkLst>
            <pc:docMk/>
            <pc:sldMk cId="2439947675" sldId="2147469929"/>
            <ac:spMk id="239" creationId="{D5AEC77D-1753-09D4-575D-E378891E87FE}"/>
          </ac:spMkLst>
        </pc:spChg>
        <pc:spChg chg="mod">
          <ac:chgData name="Daniel Roth" userId="02261a5d-b764-49c2-b6b6-041bd43f80dd" providerId="ADAL" clId="{70056BB6-6F26-4751-9DAD-BED46CDF36E3}" dt="2022-11-01T22:26:21.056" v="780"/>
          <ac:spMkLst>
            <pc:docMk/>
            <pc:sldMk cId="2439947675" sldId="2147469929"/>
            <ac:spMk id="240" creationId="{759F16EE-3E40-99FC-7F2A-334051AB5091}"/>
          </ac:spMkLst>
        </pc:spChg>
        <pc:spChg chg="mod">
          <ac:chgData name="Daniel Roth" userId="02261a5d-b764-49c2-b6b6-041bd43f80dd" providerId="ADAL" clId="{70056BB6-6F26-4751-9DAD-BED46CDF36E3}" dt="2022-11-01T22:26:21.056" v="780"/>
          <ac:spMkLst>
            <pc:docMk/>
            <pc:sldMk cId="2439947675" sldId="2147469929"/>
            <ac:spMk id="241" creationId="{A519BBF7-465E-6410-409C-385061B68148}"/>
          </ac:spMkLst>
        </pc:spChg>
        <pc:spChg chg="mod">
          <ac:chgData name="Daniel Roth" userId="02261a5d-b764-49c2-b6b6-041bd43f80dd" providerId="ADAL" clId="{70056BB6-6F26-4751-9DAD-BED46CDF36E3}" dt="2022-11-01T22:26:21.056" v="780"/>
          <ac:spMkLst>
            <pc:docMk/>
            <pc:sldMk cId="2439947675" sldId="2147469929"/>
            <ac:spMk id="242" creationId="{2496B94C-E6C9-290A-C6C0-95474EE95BCE}"/>
          </ac:spMkLst>
        </pc:spChg>
        <pc:spChg chg="mod">
          <ac:chgData name="Daniel Roth" userId="02261a5d-b764-49c2-b6b6-041bd43f80dd" providerId="ADAL" clId="{70056BB6-6F26-4751-9DAD-BED46CDF36E3}" dt="2022-11-01T22:26:21.056" v="780"/>
          <ac:spMkLst>
            <pc:docMk/>
            <pc:sldMk cId="2439947675" sldId="2147469929"/>
            <ac:spMk id="246" creationId="{3BE2A545-DF88-AD63-A4D2-B336491BDE0A}"/>
          </ac:spMkLst>
        </pc:spChg>
        <pc:spChg chg="mod">
          <ac:chgData name="Daniel Roth" userId="02261a5d-b764-49c2-b6b6-041bd43f80dd" providerId="ADAL" clId="{70056BB6-6F26-4751-9DAD-BED46CDF36E3}" dt="2022-11-01T22:26:21.056" v="780"/>
          <ac:spMkLst>
            <pc:docMk/>
            <pc:sldMk cId="2439947675" sldId="2147469929"/>
            <ac:spMk id="247" creationId="{C24DBB01-BEA1-CB80-1E17-0452E8A34AA3}"/>
          </ac:spMkLst>
        </pc:spChg>
        <pc:spChg chg="mod">
          <ac:chgData name="Daniel Roth" userId="02261a5d-b764-49c2-b6b6-041bd43f80dd" providerId="ADAL" clId="{70056BB6-6F26-4751-9DAD-BED46CDF36E3}" dt="2022-11-01T22:26:21.056" v="780"/>
          <ac:spMkLst>
            <pc:docMk/>
            <pc:sldMk cId="2439947675" sldId="2147469929"/>
            <ac:spMk id="248" creationId="{DD73A22D-51FD-5B38-8EAB-475F964B93ED}"/>
          </ac:spMkLst>
        </pc:spChg>
        <pc:spChg chg="mod">
          <ac:chgData name="Daniel Roth" userId="02261a5d-b764-49c2-b6b6-041bd43f80dd" providerId="ADAL" clId="{70056BB6-6F26-4751-9DAD-BED46CDF36E3}" dt="2022-11-01T22:26:21.056" v="780"/>
          <ac:spMkLst>
            <pc:docMk/>
            <pc:sldMk cId="2439947675" sldId="2147469929"/>
            <ac:spMk id="249" creationId="{B6001B0C-C02D-8D1D-0FB1-64E8E6250351}"/>
          </ac:spMkLst>
        </pc:spChg>
        <pc:spChg chg="mod">
          <ac:chgData name="Daniel Roth" userId="02261a5d-b764-49c2-b6b6-041bd43f80dd" providerId="ADAL" clId="{70056BB6-6F26-4751-9DAD-BED46CDF36E3}" dt="2022-11-01T22:26:21.056" v="780"/>
          <ac:spMkLst>
            <pc:docMk/>
            <pc:sldMk cId="2439947675" sldId="2147469929"/>
            <ac:spMk id="250" creationId="{D6C78D6F-BFBA-3F7B-C8D0-3F249040A3E4}"/>
          </ac:spMkLst>
        </pc:spChg>
        <pc:spChg chg="mod">
          <ac:chgData name="Daniel Roth" userId="02261a5d-b764-49c2-b6b6-041bd43f80dd" providerId="ADAL" clId="{70056BB6-6F26-4751-9DAD-BED46CDF36E3}" dt="2022-11-01T22:26:21.056" v="780"/>
          <ac:spMkLst>
            <pc:docMk/>
            <pc:sldMk cId="2439947675" sldId="2147469929"/>
            <ac:spMk id="251" creationId="{D3CBF105-378E-822B-E73D-308180723868}"/>
          </ac:spMkLst>
        </pc:spChg>
        <pc:spChg chg="mod">
          <ac:chgData name="Daniel Roth" userId="02261a5d-b764-49c2-b6b6-041bd43f80dd" providerId="ADAL" clId="{70056BB6-6F26-4751-9DAD-BED46CDF36E3}" dt="2022-11-01T22:26:21.056" v="780"/>
          <ac:spMkLst>
            <pc:docMk/>
            <pc:sldMk cId="2439947675" sldId="2147469929"/>
            <ac:spMk id="252" creationId="{F1EE1D79-E43F-05E0-B917-3A4FB503F1C4}"/>
          </ac:spMkLst>
        </pc:spChg>
        <pc:spChg chg="mod">
          <ac:chgData name="Daniel Roth" userId="02261a5d-b764-49c2-b6b6-041bd43f80dd" providerId="ADAL" clId="{70056BB6-6F26-4751-9DAD-BED46CDF36E3}" dt="2022-11-01T22:26:21.056" v="780"/>
          <ac:spMkLst>
            <pc:docMk/>
            <pc:sldMk cId="2439947675" sldId="2147469929"/>
            <ac:spMk id="253" creationId="{35527994-F90C-9586-152B-09ED58F053E8}"/>
          </ac:spMkLst>
        </pc:spChg>
        <pc:spChg chg="mod">
          <ac:chgData name="Daniel Roth" userId="02261a5d-b764-49c2-b6b6-041bd43f80dd" providerId="ADAL" clId="{70056BB6-6F26-4751-9DAD-BED46CDF36E3}" dt="2022-11-01T22:26:21.056" v="780"/>
          <ac:spMkLst>
            <pc:docMk/>
            <pc:sldMk cId="2439947675" sldId="2147469929"/>
            <ac:spMk id="254" creationId="{13CDD10E-FDCE-6665-803E-48AE54A5E399}"/>
          </ac:spMkLst>
        </pc:spChg>
        <pc:spChg chg="mod">
          <ac:chgData name="Daniel Roth" userId="02261a5d-b764-49c2-b6b6-041bd43f80dd" providerId="ADAL" clId="{70056BB6-6F26-4751-9DAD-BED46CDF36E3}" dt="2022-11-01T22:26:21.056" v="780"/>
          <ac:spMkLst>
            <pc:docMk/>
            <pc:sldMk cId="2439947675" sldId="2147469929"/>
            <ac:spMk id="255" creationId="{D12B3D87-1038-7560-75FB-83A5CAEAA1E6}"/>
          </ac:spMkLst>
        </pc:spChg>
        <pc:spChg chg="mod">
          <ac:chgData name="Daniel Roth" userId="02261a5d-b764-49c2-b6b6-041bd43f80dd" providerId="ADAL" clId="{70056BB6-6F26-4751-9DAD-BED46CDF36E3}" dt="2022-11-01T22:26:21.056" v="780"/>
          <ac:spMkLst>
            <pc:docMk/>
            <pc:sldMk cId="2439947675" sldId="2147469929"/>
            <ac:spMk id="256" creationId="{654B000E-3C5F-0219-16D3-AFD19841918F}"/>
          </ac:spMkLst>
        </pc:spChg>
        <pc:spChg chg="mod">
          <ac:chgData name="Daniel Roth" userId="02261a5d-b764-49c2-b6b6-041bd43f80dd" providerId="ADAL" clId="{70056BB6-6F26-4751-9DAD-BED46CDF36E3}" dt="2022-11-01T22:26:21.056" v="780"/>
          <ac:spMkLst>
            <pc:docMk/>
            <pc:sldMk cId="2439947675" sldId="2147469929"/>
            <ac:spMk id="257" creationId="{9F7FF390-BBC5-FF81-0EFE-95AEF1020658}"/>
          </ac:spMkLst>
        </pc:spChg>
        <pc:spChg chg="mod">
          <ac:chgData name="Daniel Roth" userId="02261a5d-b764-49c2-b6b6-041bd43f80dd" providerId="ADAL" clId="{70056BB6-6F26-4751-9DAD-BED46CDF36E3}" dt="2022-11-01T22:26:21.056" v="780"/>
          <ac:spMkLst>
            <pc:docMk/>
            <pc:sldMk cId="2439947675" sldId="2147469929"/>
            <ac:spMk id="258" creationId="{7F50A1DD-9B7E-5F12-5A61-4492998D1CB2}"/>
          </ac:spMkLst>
        </pc:spChg>
        <pc:spChg chg="mod">
          <ac:chgData name="Daniel Roth" userId="02261a5d-b764-49c2-b6b6-041bd43f80dd" providerId="ADAL" clId="{70056BB6-6F26-4751-9DAD-BED46CDF36E3}" dt="2022-11-01T22:26:21.056" v="780"/>
          <ac:spMkLst>
            <pc:docMk/>
            <pc:sldMk cId="2439947675" sldId="2147469929"/>
            <ac:spMk id="259" creationId="{AEF63501-41A3-30CD-5EDA-7855EE8E616B}"/>
          </ac:spMkLst>
        </pc:spChg>
        <pc:spChg chg="mod">
          <ac:chgData name="Daniel Roth" userId="02261a5d-b764-49c2-b6b6-041bd43f80dd" providerId="ADAL" clId="{70056BB6-6F26-4751-9DAD-BED46CDF36E3}" dt="2022-11-01T22:26:21.056" v="780"/>
          <ac:spMkLst>
            <pc:docMk/>
            <pc:sldMk cId="2439947675" sldId="2147469929"/>
            <ac:spMk id="260" creationId="{B91C2058-2B86-B855-0771-24451C3EF340}"/>
          </ac:spMkLst>
        </pc:spChg>
        <pc:spChg chg="mod">
          <ac:chgData name="Daniel Roth" userId="02261a5d-b764-49c2-b6b6-041bd43f80dd" providerId="ADAL" clId="{70056BB6-6F26-4751-9DAD-BED46CDF36E3}" dt="2022-11-01T22:26:21.056" v="780"/>
          <ac:spMkLst>
            <pc:docMk/>
            <pc:sldMk cId="2439947675" sldId="2147469929"/>
            <ac:spMk id="261" creationId="{BE4E4512-E710-69DB-23A5-F8CA024D0F56}"/>
          </ac:spMkLst>
        </pc:spChg>
        <pc:spChg chg="mod">
          <ac:chgData name="Daniel Roth" userId="02261a5d-b764-49c2-b6b6-041bd43f80dd" providerId="ADAL" clId="{70056BB6-6F26-4751-9DAD-BED46CDF36E3}" dt="2022-11-01T22:26:21.056" v="780"/>
          <ac:spMkLst>
            <pc:docMk/>
            <pc:sldMk cId="2439947675" sldId="2147469929"/>
            <ac:spMk id="262" creationId="{DC2107FF-CF43-08BB-E02C-E677AD250C0B}"/>
          </ac:spMkLst>
        </pc:spChg>
        <pc:spChg chg="mod">
          <ac:chgData name="Daniel Roth" userId="02261a5d-b764-49c2-b6b6-041bd43f80dd" providerId="ADAL" clId="{70056BB6-6F26-4751-9DAD-BED46CDF36E3}" dt="2022-11-01T22:26:21.056" v="780"/>
          <ac:spMkLst>
            <pc:docMk/>
            <pc:sldMk cId="2439947675" sldId="2147469929"/>
            <ac:spMk id="263" creationId="{E20CEB34-D3BF-51A5-A2B4-FDBD0662E405}"/>
          </ac:spMkLst>
        </pc:spChg>
        <pc:spChg chg="mod">
          <ac:chgData name="Daniel Roth" userId="02261a5d-b764-49c2-b6b6-041bd43f80dd" providerId="ADAL" clId="{70056BB6-6F26-4751-9DAD-BED46CDF36E3}" dt="2022-11-01T22:26:21.056" v="780"/>
          <ac:spMkLst>
            <pc:docMk/>
            <pc:sldMk cId="2439947675" sldId="2147469929"/>
            <ac:spMk id="264" creationId="{42DC496E-E8BC-72C0-9EDB-90FF47EC47A2}"/>
          </ac:spMkLst>
        </pc:spChg>
        <pc:spChg chg="mod">
          <ac:chgData name="Daniel Roth" userId="02261a5d-b764-49c2-b6b6-041bd43f80dd" providerId="ADAL" clId="{70056BB6-6F26-4751-9DAD-BED46CDF36E3}" dt="2022-11-01T22:26:21.056" v="780"/>
          <ac:spMkLst>
            <pc:docMk/>
            <pc:sldMk cId="2439947675" sldId="2147469929"/>
            <ac:spMk id="265" creationId="{9DF92442-4BD6-65C8-4149-49B589B05562}"/>
          </ac:spMkLst>
        </pc:spChg>
        <pc:spChg chg="mod">
          <ac:chgData name="Daniel Roth" userId="02261a5d-b764-49c2-b6b6-041bd43f80dd" providerId="ADAL" clId="{70056BB6-6F26-4751-9DAD-BED46CDF36E3}" dt="2022-11-01T22:26:21.056" v="780"/>
          <ac:spMkLst>
            <pc:docMk/>
            <pc:sldMk cId="2439947675" sldId="2147469929"/>
            <ac:spMk id="266" creationId="{5A4F7A07-F6D6-05C5-F729-BC7B2D3D6F08}"/>
          </ac:spMkLst>
        </pc:spChg>
        <pc:spChg chg="mod">
          <ac:chgData name="Daniel Roth" userId="02261a5d-b764-49c2-b6b6-041bd43f80dd" providerId="ADAL" clId="{70056BB6-6F26-4751-9DAD-BED46CDF36E3}" dt="2022-11-01T22:26:21.056" v="780"/>
          <ac:spMkLst>
            <pc:docMk/>
            <pc:sldMk cId="2439947675" sldId="2147469929"/>
            <ac:spMk id="267" creationId="{4D8F1B41-0ED4-6802-F370-D1591AC504AD}"/>
          </ac:spMkLst>
        </pc:spChg>
        <pc:spChg chg="mod">
          <ac:chgData name="Daniel Roth" userId="02261a5d-b764-49c2-b6b6-041bd43f80dd" providerId="ADAL" clId="{70056BB6-6F26-4751-9DAD-BED46CDF36E3}" dt="2022-11-01T22:26:24.202" v="784"/>
          <ac:spMkLst>
            <pc:docMk/>
            <pc:sldMk cId="2439947675" sldId="2147469929"/>
            <ac:spMk id="271" creationId="{1BD19A7E-B1A7-6919-5FB1-6FF4AB62EB94}"/>
          </ac:spMkLst>
        </pc:spChg>
        <pc:spChg chg="mod">
          <ac:chgData name="Daniel Roth" userId="02261a5d-b764-49c2-b6b6-041bd43f80dd" providerId="ADAL" clId="{70056BB6-6F26-4751-9DAD-BED46CDF36E3}" dt="2022-11-01T22:26:24.202" v="784"/>
          <ac:spMkLst>
            <pc:docMk/>
            <pc:sldMk cId="2439947675" sldId="2147469929"/>
            <ac:spMk id="272" creationId="{342AFF27-CB21-3C46-BE0C-DA74C314DECE}"/>
          </ac:spMkLst>
        </pc:spChg>
        <pc:spChg chg="mod">
          <ac:chgData name="Daniel Roth" userId="02261a5d-b764-49c2-b6b6-041bd43f80dd" providerId="ADAL" clId="{70056BB6-6F26-4751-9DAD-BED46CDF36E3}" dt="2022-11-01T22:26:24.202" v="784"/>
          <ac:spMkLst>
            <pc:docMk/>
            <pc:sldMk cId="2439947675" sldId="2147469929"/>
            <ac:spMk id="273" creationId="{D710710D-117C-DE7E-5CAF-910163C7FB93}"/>
          </ac:spMkLst>
        </pc:spChg>
        <pc:spChg chg="mod">
          <ac:chgData name="Daniel Roth" userId="02261a5d-b764-49c2-b6b6-041bd43f80dd" providerId="ADAL" clId="{70056BB6-6F26-4751-9DAD-BED46CDF36E3}" dt="2022-11-01T22:26:24.202" v="784"/>
          <ac:spMkLst>
            <pc:docMk/>
            <pc:sldMk cId="2439947675" sldId="2147469929"/>
            <ac:spMk id="274" creationId="{416A59E2-5CCE-F0B7-812F-2C3C96C0559C}"/>
          </ac:spMkLst>
        </pc:spChg>
        <pc:spChg chg="mod">
          <ac:chgData name="Daniel Roth" userId="02261a5d-b764-49c2-b6b6-041bd43f80dd" providerId="ADAL" clId="{70056BB6-6F26-4751-9DAD-BED46CDF36E3}" dt="2022-11-01T22:26:24.202" v="784"/>
          <ac:spMkLst>
            <pc:docMk/>
            <pc:sldMk cId="2439947675" sldId="2147469929"/>
            <ac:spMk id="275" creationId="{17DD7BF1-9A05-1F43-9228-2973028236B7}"/>
          </ac:spMkLst>
        </pc:spChg>
        <pc:spChg chg="mod">
          <ac:chgData name="Daniel Roth" userId="02261a5d-b764-49c2-b6b6-041bd43f80dd" providerId="ADAL" clId="{70056BB6-6F26-4751-9DAD-BED46CDF36E3}" dt="2022-11-01T22:26:24.202" v="784"/>
          <ac:spMkLst>
            <pc:docMk/>
            <pc:sldMk cId="2439947675" sldId="2147469929"/>
            <ac:spMk id="276" creationId="{645CE2F2-FB76-2C9A-7FD9-8003DFF01382}"/>
          </ac:spMkLst>
        </pc:spChg>
        <pc:spChg chg="mod">
          <ac:chgData name="Daniel Roth" userId="02261a5d-b764-49c2-b6b6-041bd43f80dd" providerId="ADAL" clId="{70056BB6-6F26-4751-9DAD-BED46CDF36E3}" dt="2022-11-01T22:26:24.202" v="784"/>
          <ac:spMkLst>
            <pc:docMk/>
            <pc:sldMk cId="2439947675" sldId="2147469929"/>
            <ac:spMk id="277" creationId="{3F7AA132-B8F4-C72C-1844-D4B8A41BE939}"/>
          </ac:spMkLst>
        </pc:spChg>
        <pc:spChg chg="mod">
          <ac:chgData name="Daniel Roth" userId="02261a5d-b764-49c2-b6b6-041bd43f80dd" providerId="ADAL" clId="{70056BB6-6F26-4751-9DAD-BED46CDF36E3}" dt="2022-11-01T22:26:24.202" v="784"/>
          <ac:spMkLst>
            <pc:docMk/>
            <pc:sldMk cId="2439947675" sldId="2147469929"/>
            <ac:spMk id="278" creationId="{8E8EFE0D-65CB-C218-51D4-F3B146A6B892}"/>
          </ac:spMkLst>
        </pc:spChg>
        <pc:spChg chg="mod">
          <ac:chgData name="Daniel Roth" userId="02261a5d-b764-49c2-b6b6-041bd43f80dd" providerId="ADAL" clId="{70056BB6-6F26-4751-9DAD-BED46CDF36E3}" dt="2022-11-01T22:26:24.202" v="784"/>
          <ac:spMkLst>
            <pc:docMk/>
            <pc:sldMk cId="2439947675" sldId="2147469929"/>
            <ac:spMk id="279" creationId="{302AB8D6-3D74-87AE-6106-CC97B1F9B650}"/>
          </ac:spMkLst>
        </pc:spChg>
        <pc:spChg chg="mod">
          <ac:chgData name="Daniel Roth" userId="02261a5d-b764-49c2-b6b6-041bd43f80dd" providerId="ADAL" clId="{70056BB6-6F26-4751-9DAD-BED46CDF36E3}" dt="2022-11-01T22:26:24.202" v="784"/>
          <ac:spMkLst>
            <pc:docMk/>
            <pc:sldMk cId="2439947675" sldId="2147469929"/>
            <ac:spMk id="280" creationId="{1C92E7CC-B1F0-7362-6CA7-7F2A0BA3FE72}"/>
          </ac:spMkLst>
        </pc:spChg>
        <pc:spChg chg="mod">
          <ac:chgData name="Daniel Roth" userId="02261a5d-b764-49c2-b6b6-041bd43f80dd" providerId="ADAL" clId="{70056BB6-6F26-4751-9DAD-BED46CDF36E3}" dt="2022-11-01T22:26:24.202" v="784"/>
          <ac:spMkLst>
            <pc:docMk/>
            <pc:sldMk cId="2439947675" sldId="2147469929"/>
            <ac:spMk id="281" creationId="{5AFA054D-3343-945A-7126-0034DA61F6A2}"/>
          </ac:spMkLst>
        </pc:spChg>
        <pc:spChg chg="mod">
          <ac:chgData name="Daniel Roth" userId="02261a5d-b764-49c2-b6b6-041bd43f80dd" providerId="ADAL" clId="{70056BB6-6F26-4751-9DAD-BED46CDF36E3}" dt="2022-11-01T22:26:24.202" v="784"/>
          <ac:spMkLst>
            <pc:docMk/>
            <pc:sldMk cId="2439947675" sldId="2147469929"/>
            <ac:spMk id="286" creationId="{83C25394-42C8-D333-0D01-721F6B1B0D04}"/>
          </ac:spMkLst>
        </pc:spChg>
        <pc:spChg chg="mod">
          <ac:chgData name="Daniel Roth" userId="02261a5d-b764-49c2-b6b6-041bd43f80dd" providerId="ADAL" clId="{70056BB6-6F26-4751-9DAD-BED46CDF36E3}" dt="2022-11-01T22:26:24.202" v="784"/>
          <ac:spMkLst>
            <pc:docMk/>
            <pc:sldMk cId="2439947675" sldId="2147469929"/>
            <ac:spMk id="287" creationId="{13D2DF88-6411-592F-1DD7-9E584CF28876}"/>
          </ac:spMkLst>
        </pc:spChg>
        <pc:spChg chg="mod">
          <ac:chgData name="Daniel Roth" userId="02261a5d-b764-49c2-b6b6-041bd43f80dd" providerId="ADAL" clId="{70056BB6-6F26-4751-9DAD-BED46CDF36E3}" dt="2022-11-01T22:26:24.202" v="784"/>
          <ac:spMkLst>
            <pc:docMk/>
            <pc:sldMk cId="2439947675" sldId="2147469929"/>
            <ac:spMk id="288" creationId="{EBAC73AF-7A1C-9D1F-0538-A6A0C9EC024A}"/>
          </ac:spMkLst>
        </pc:spChg>
        <pc:spChg chg="mod">
          <ac:chgData name="Daniel Roth" userId="02261a5d-b764-49c2-b6b6-041bd43f80dd" providerId="ADAL" clId="{70056BB6-6F26-4751-9DAD-BED46CDF36E3}" dt="2022-11-01T22:26:24.202" v="784"/>
          <ac:spMkLst>
            <pc:docMk/>
            <pc:sldMk cId="2439947675" sldId="2147469929"/>
            <ac:spMk id="289" creationId="{FDF47D12-07C6-D19D-9AF4-EBF708E71DF2}"/>
          </ac:spMkLst>
        </pc:spChg>
        <pc:spChg chg="mod">
          <ac:chgData name="Daniel Roth" userId="02261a5d-b764-49c2-b6b6-041bd43f80dd" providerId="ADAL" clId="{70056BB6-6F26-4751-9DAD-BED46CDF36E3}" dt="2022-11-01T22:26:24.202" v="784"/>
          <ac:spMkLst>
            <pc:docMk/>
            <pc:sldMk cId="2439947675" sldId="2147469929"/>
            <ac:spMk id="290" creationId="{E2C97E80-A9DC-1EB1-4ED0-18078AEBF35E}"/>
          </ac:spMkLst>
        </pc:spChg>
        <pc:spChg chg="mod">
          <ac:chgData name="Daniel Roth" userId="02261a5d-b764-49c2-b6b6-041bd43f80dd" providerId="ADAL" clId="{70056BB6-6F26-4751-9DAD-BED46CDF36E3}" dt="2022-11-01T22:26:24.202" v="784"/>
          <ac:spMkLst>
            <pc:docMk/>
            <pc:sldMk cId="2439947675" sldId="2147469929"/>
            <ac:spMk id="291" creationId="{8417913F-0E47-135E-F077-C34CF1F75509}"/>
          </ac:spMkLst>
        </pc:spChg>
        <pc:spChg chg="mod">
          <ac:chgData name="Daniel Roth" userId="02261a5d-b764-49c2-b6b6-041bd43f80dd" providerId="ADAL" clId="{70056BB6-6F26-4751-9DAD-BED46CDF36E3}" dt="2022-11-01T22:26:24.202" v="784"/>
          <ac:spMkLst>
            <pc:docMk/>
            <pc:sldMk cId="2439947675" sldId="2147469929"/>
            <ac:spMk id="292" creationId="{528FFC29-F935-CDFD-A416-DB046FBE6983}"/>
          </ac:spMkLst>
        </pc:spChg>
        <pc:spChg chg="mod">
          <ac:chgData name="Daniel Roth" userId="02261a5d-b764-49c2-b6b6-041bd43f80dd" providerId="ADAL" clId="{70056BB6-6F26-4751-9DAD-BED46CDF36E3}" dt="2022-11-01T22:26:24.202" v="784"/>
          <ac:spMkLst>
            <pc:docMk/>
            <pc:sldMk cId="2439947675" sldId="2147469929"/>
            <ac:spMk id="293" creationId="{9D54B3EB-4476-46FE-613D-6F2CC4D5D03E}"/>
          </ac:spMkLst>
        </pc:spChg>
        <pc:spChg chg="mod">
          <ac:chgData name="Daniel Roth" userId="02261a5d-b764-49c2-b6b6-041bd43f80dd" providerId="ADAL" clId="{70056BB6-6F26-4751-9DAD-BED46CDF36E3}" dt="2022-11-01T22:26:24.202" v="784"/>
          <ac:spMkLst>
            <pc:docMk/>
            <pc:sldMk cId="2439947675" sldId="2147469929"/>
            <ac:spMk id="294" creationId="{D0ED4253-C2B5-0004-9BCD-1B2AF420568B}"/>
          </ac:spMkLst>
        </pc:spChg>
        <pc:spChg chg="mod">
          <ac:chgData name="Daniel Roth" userId="02261a5d-b764-49c2-b6b6-041bd43f80dd" providerId="ADAL" clId="{70056BB6-6F26-4751-9DAD-BED46CDF36E3}" dt="2022-11-01T22:26:24.202" v="784"/>
          <ac:spMkLst>
            <pc:docMk/>
            <pc:sldMk cId="2439947675" sldId="2147469929"/>
            <ac:spMk id="295" creationId="{A2D77FC3-85DE-3C0D-91A0-2A8C6CBA6D83}"/>
          </ac:spMkLst>
        </pc:spChg>
        <pc:spChg chg="mod">
          <ac:chgData name="Daniel Roth" userId="02261a5d-b764-49c2-b6b6-041bd43f80dd" providerId="ADAL" clId="{70056BB6-6F26-4751-9DAD-BED46CDF36E3}" dt="2022-11-01T22:26:24.202" v="784"/>
          <ac:spMkLst>
            <pc:docMk/>
            <pc:sldMk cId="2439947675" sldId="2147469929"/>
            <ac:spMk id="296" creationId="{85E5F7B2-4F29-9B90-F6E8-24228FAADC54}"/>
          </ac:spMkLst>
        </pc:spChg>
        <pc:spChg chg="mod">
          <ac:chgData name="Daniel Roth" userId="02261a5d-b764-49c2-b6b6-041bd43f80dd" providerId="ADAL" clId="{70056BB6-6F26-4751-9DAD-BED46CDF36E3}" dt="2022-11-01T22:26:24.202" v="784"/>
          <ac:spMkLst>
            <pc:docMk/>
            <pc:sldMk cId="2439947675" sldId="2147469929"/>
            <ac:spMk id="297" creationId="{2D9A5134-8860-4460-71AB-CA1A34087811}"/>
          </ac:spMkLst>
        </pc:spChg>
        <pc:spChg chg="mod">
          <ac:chgData name="Daniel Roth" userId="02261a5d-b764-49c2-b6b6-041bd43f80dd" providerId="ADAL" clId="{70056BB6-6F26-4751-9DAD-BED46CDF36E3}" dt="2022-11-01T22:26:24.202" v="784"/>
          <ac:spMkLst>
            <pc:docMk/>
            <pc:sldMk cId="2439947675" sldId="2147469929"/>
            <ac:spMk id="298" creationId="{CCE155F0-EC0B-B954-8B37-4201134F5181}"/>
          </ac:spMkLst>
        </pc:spChg>
        <pc:spChg chg="mod">
          <ac:chgData name="Daniel Roth" userId="02261a5d-b764-49c2-b6b6-041bd43f80dd" providerId="ADAL" clId="{70056BB6-6F26-4751-9DAD-BED46CDF36E3}" dt="2022-11-01T22:26:24.202" v="784"/>
          <ac:spMkLst>
            <pc:docMk/>
            <pc:sldMk cId="2439947675" sldId="2147469929"/>
            <ac:spMk id="299" creationId="{AAA18AC4-02B3-E5DD-2F1F-BEB1F4B3B6ED}"/>
          </ac:spMkLst>
        </pc:spChg>
        <pc:spChg chg="mod">
          <ac:chgData name="Daniel Roth" userId="02261a5d-b764-49c2-b6b6-041bd43f80dd" providerId="ADAL" clId="{70056BB6-6F26-4751-9DAD-BED46CDF36E3}" dt="2022-11-01T22:26:24.202" v="784"/>
          <ac:spMkLst>
            <pc:docMk/>
            <pc:sldMk cId="2439947675" sldId="2147469929"/>
            <ac:spMk id="300" creationId="{5C5DCA6B-D8C5-7517-C2D7-25B4F6DAB627}"/>
          </ac:spMkLst>
        </pc:spChg>
        <pc:spChg chg="mod">
          <ac:chgData name="Daniel Roth" userId="02261a5d-b764-49c2-b6b6-041bd43f80dd" providerId="ADAL" clId="{70056BB6-6F26-4751-9DAD-BED46CDF36E3}" dt="2022-11-01T22:26:24.202" v="784"/>
          <ac:spMkLst>
            <pc:docMk/>
            <pc:sldMk cId="2439947675" sldId="2147469929"/>
            <ac:spMk id="301" creationId="{E5621750-870E-F414-DD6A-0290D12DED95}"/>
          </ac:spMkLst>
        </pc:spChg>
        <pc:spChg chg="mod">
          <ac:chgData name="Daniel Roth" userId="02261a5d-b764-49c2-b6b6-041bd43f80dd" providerId="ADAL" clId="{70056BB6-6F26-4751-9DAD-BED46CDF36E3}" dt="2022-11-01T22:26:24.202" v="784"/>
          <ac:spMkLst>
            <pc:docMk/>
            <pc:sldMk cId="2439947675" sldId="2147469929"/>
            <ac:spMk id="302" creationId="{EC01CF39-7A5C-5A02-94F3-3C27A857CE0B}"/>
          </ac:spMkLst>
        </pc:spChg>
        <pc:spChg chg="mod">
          <ac:chgData name="Daniel Roth" userId="02261a5d-b764-49c2-b6b6-041bd43f80dd" providerId="ADAL" clId="{70056BB6-6F26-4751-9DAD-BED46CDF36E3}" dt="2022-11-01T22:26:24.202" v="784"/>
          <ac:spMkLst>
            <pc:docMk/>
            <pc:sldMk cId="2439947675" sldId="2147469929"/>
            <ac:spMk id="303" creationId="{89B0EEE0-9D41-9CF1-E17E-1B6946F3606E}"/>
          </ac:spMkLst>
        </pc:spChg>
        <pc:spChg chg="mod">
          <ac:chgData name="Daniel Roth" userId="02261a5d-b764-49c2-b6b6-041bd43f80dd" providerId="ADAL" clId="{70056BB6-6F26-4751-9DAD-BED46CDF36E3}" dt="2022-11-01T22:26:24.202" v="784"/>
          <ac:spMkLst>
            <pc:docMk/>
            <pc:sldMk cId="2439947675" sldId="2147469929"/>
            <ac:spMk id="304" creationId="{65F4F51B-C358-210A-9A5C-3F619C654A16}"/>
          </ac:spMkLst>
        </pc:spChg>
        <pc:spChg chg="mod">
          <ac:chgData name="Daniel Roth" userId="02261a5d-b764-49c2-b6b6-041bd43f80dd" providerId="ADAL" clId="{70056BB6-6F26-4751-9DAD-BED46CDF36E3}" dt="2022-11-01T22:26:24.202" v="784"/>
          <ac:spMkLst>
            <pc:docMk/>
            <pc:sldMk cId="2439947675" sldId="2147469929"/>
            <ac:spMk id="305" creationId="{27F96529-B506-E9FA-3835-61BD208084D9}"/>
          </ac:spMkLst>
        </pc:spChg>
        <pc:spChg chg="mod">
          <ac:chgData name="Daniel Roth" userId="02261a5d-b764-49c2-b6b6-041bd43f80dd" providerId="ADAL" clId="{70056BB6-6F26-4751-9DAD-BED46CDF36E3}" dt="2022-11-01T22:26:24.202" v="784"/>
          <ac:spMkLst>
            <pc:docMk/>
            <pc:sldMk cId="2439947675" sldId="2147469929"/>
            <ac:spMk id="306" creationId="{5EDB77A9-8808-E334-F517-960797152146}"/>
          </ac:spMkLst>
        </pc:spChg>
        <pc:spChg chg="mod">
          <ac:chgData name="Daniel Roth" userId="02261a5d-b764-49c2-b6b6-041bd43f80dd" providerId="ADAL" clId="{70056BB6-6F26-4751-9DAD-BED46CDF36E3}" dt="2022-11-01T22:26:24.202" v="784"/>
          <ac:spMkLst>
            <pc:docMk/>
            <pc:sldMk cId="2439947675" sldId="2147469929"/>
            <ac:spMk id="307" creationId="{65109A8C-2910-AFE0-42A4-9503C7F02A2F}"/>
          </ac:spMkLst>
        </pc:spChg>
        <pc:spChg chg="mod">
          <ac:chgData name="Daniel Roth" userId="02261a5d-b764-49c2-b6b6-041bd43f80dd" providerId="ADAL" clId="{70056BB6-6F26-4751-9DAD-BED46CDF36E3}" dt="2022-11-01T22:26:24.202" v="784"/>
          <ac:spMkLst>
            <pc:docMk/>
            <pc:sldMk cId="2439947675" sldId="2147469929"/>
            <ac:spMk id="308" creationId="{5246FAE4-9E6F-781C-1B92-591CADA2661F}"/>
          </ac:spMkLst>
        </pc:spChg>
        <pc:spChg chg="mod">
          <ac:chgData name="Daniel Roth" userId="02261a5d-b764-49c2-b6b6-041bd43f80dd" providerId="ADAL" clId="{70056BB6-6F26-4751-9DAD-BED46CDF36E3}" dt="2022-11-01T22:26:24.202" v="784"/>
          <ac:spMkLst>
            <pc:docMk/>
            <pc:sldMk cId="2439947675" sldId="2147469929"/>
            <ac:spMk id="309" creationId="{80AD97D2-922C-E99F-525F-1C7229CDF7E8}"/>
          </ac:spMkLst>
        </pc:spChg>
        <pc:spChg chg="mod">
          <ac:chgData name="Daniel Roth" userId="02261a5d-b764-49c2-b6b6-041bd43f80dd" providerId="ADAL" clId="{70056BB6-6F26-4751-9DAD-BED46CDF36E3}" dt="2022-11-01T22:26:24.202" v="784"/>
          <ac:spMkLst>
            <pc:docMk/>
            <pc:sldMk cId="2439947675" sldId="2147469929"/>
            <ac:spMk id="310" creationId="{AEB3865D-D786-1218-688E-42F0A386C82D}"/>
          </ac:spMkLst>
        </pc:spChg>
        <pc:spChg chg="mod">
          <ac:chgData name="Daniel Roth" userId="02261a5d-b764-49c2-b6b6-041bd43f80dd" providerId="ADAL" clId="{70056BB6-6F26-4751-9DAD-BED46CDF36E3}" dt="2022-11-01T22:26:24.202" v="784"/>
          <ac:spMkLst>
            <pc:docMk/>
            <pc:sldMk cId="2439947675" sldId="2147469929"/>
            <ac:spMk id="311" creationId="{28B70925-21C9-3A2A-B0F0-FFB1E34627BE}"/>
          </ac:spMkLst>
        </pc:spChg>
        <pc:spChg chg="mod">
          <ac:chgData name="Daniel Roth" userId="02261a5d-b764-49c2-b6b6-041bd43f80dd" providerId="ADAL" clId="{70056BB6-6F26-4751-9DAD-BED46CDF36E3}" dt="2022-11-01T22:26:24.202" v="784"/>
          <ac:spMkLst>
            <pc:docMk/>
            <pc:sldMk cId="2439947675" sldId="2147469929"/>
            <ac:spMk id="312" creationId="{4A59563B-6FAB-8C99-55B3-83C3AE2CCF3D}"/>
          </ac:spMkLst>
        </pc:spChg>
        <pc:spChg chg="mod">
          <ac:chgData name="Daniel Roth" userId="02261a5d-b764-49c2-b6b6-041bd43f80dd" providerId="ADAL" clId="{70056BB6-6F26-4751-9DAD-BED46CDF36E3}" dt="2022-11-01T22:26:24.202" v="784"/>
          <ac:spMkLst>
            <pc:docMk/>
            <pc:sldMk cId="2439947675" sldId="2147469929"/>
            <ac:spMk id="313" creationId="{D8A922BE-712C-DD57-FA2A-B4E433AD6803}"/>
          </ac:spMkLst>
        </pc:spChg>
        <pc:spChg chg="mod">
          <ac:chgData name="Daniel Roth" userId="02261a5d-b764-49c2-b6b6-041bd43f80dd" providerId="ADAL" clId="{70056BB6-6F26-4751-9DAD-BED46CDF36E3}" dt="2022-11-01T22:26:24.202" v="784"/>
          <ac:spMkLst>
            <pc:docMk/>
            <pc:sldMk cId="2439947675" sldId="2147469929"/>
            <ac:spMk id="314" creationId="{AB4D39A7-33CB-9015-9EE0-5A50CD7DC67E}"/>
          </ac:spMkLst>
        </pc:spChg>
        <pc:spChg chg="mod">
          <ac:chgData name="Daniel Roth" userId="02261a5d-b764-49c2-b6b6-041bd43f80dd" providerId="ADAL" clId="{70056BB6-6F26-4751-9DAD-BED46CDF36E3}" dt="2022-11-01T22:26:24.202" v="784"/>
          <ac:spMkLst>
            <pc:docMk/>
            <pc:sldMk cId="2439947675" sldId="2147469929"/>
            <ac:spMk id="315" creationId="{7E6E3C81-2DFA-26E2-2EE8-6BA123D0CFCB}"/>
          </ac:spMkLst>
        </pc:spChg>
        <pc:spChg chg="mod">
          <ac:chgData name="Daniel Roth" userId="02261a5d-b764-49c2-b6b6-041bd43f80dd" providerId="ADAL" clId="{70056BB6-6F26-4751-9DAD-BED46CDF36E3}" dt="2022-11-01T22:26:24.202" v="784"/>
          <ac:spMkLst>
            <pc:docMk/>
            <pc:sldMk cId="2439947675" sldId="2147469929"/>
            <ac:spMk id="316" creationId="{02DAA91C-137F-F257-6D97-1C01B8B7D16D}"/>
          </ac:spMkLst>
        </pc:spChg>
        <pc:spChg chg="mod">
          <ac:chgData name="Daniel Roth" userId="02261a5d-b764-49c2-b6b6-041bd43f80dd" providerId="ADAL" clId="{70056BB6-6F26-4751-9DAD-BED46CDF36E3}" dt="2022-11-01T22:26:24.202" v="784"/>
          <ac:spMkLst>
            <pc:docMk/>
            <pc:sldMk cId="2439947675" sldId="2147469929"/>
            <ac:spMk id="317" creationId="{4234B179-D7D8-9108-87C2-7204FA441D99}"/>
          </ac:spMkLst>
        </pc:spChg>
        <pc:spChg chg="mod">
          <ac:chgData name="Daniel Roth" userId="02261a5d-b764-49c2-b6b6-041bd43f80dd" providerId="ADAL" clId="{70056BB6-6F26-4751-9DAD-BED46CDF36E3}" dt="2022-11-01T22:26:24.202" v="784"/>
          <ac:spMkLst>
            <pc:docMk/>
            <pc:sldMk cId="2439947675" sldId="2147469929"/>
            <ac:spMk id="318" creationId="{9756352B-5EC3-6B93-1483-7DB69FB0F459}"/>
          </ac:spMkLst>
        </pc:spChg>
        <pc:spChg chg="mod">
          <ac:chgData name="Daniel Roth" userId="02261a5d-b764-49c2-b6b6-041bd43f80dd" providerId="ADAL" clId="{70056BB6-6F26-4751-9DAD-BED46CDF36E3}" dt="2022-11-01T22:26:24.202" v="784"/>
          <ac:spMkLst>
            <pc:docMk/>
            <pc:sldMk cId="2439947675" sldId="2147469929"/>
            <ac:spMk id="319" creationId="{F272A542-8E71-FA7E-C676-14DF3F974F0C}"/>
          </ac:spMkLst>
        </pc:spChg>
        <pc:spChg chg="mod">
          <ac:chgData name="Daniel Roth" userId="02261a5d-b764-49c2-b6b6-041bd43f80dd" providerId="ADAL" clId="{70056BB6-6F26-4751-9DAD-BED46CDF36E3}" dt="2022-11-01T22:26:24.202" v="784"/>
          <ac:spMkLst>
            <pc:docMk/>
            <pc:sldMk cId="2439947675" sldId="2147469929"/>
            <ac:spMk id="320" creationId="{6D86DD32-E140-9617-697C-507FF9D9C775}"/>
          </ac:spMkLst>
        </pc:spChg>
        <pc:spChg chg="mod">
          <ac:chgData name="Daniel Roth" userId="02261a5d-b764-49c2-b6b6-041bd43f80dd" providerId="ADAL" clId="{70056BB6-6F26-4751-9DAD-BED46CDF36E3}" dt="2022-11-01T22:26:24.202" v="784"/>
          <ac:spMkLst>
            <pc:docMk/>
            <pc:sldMk cId="2439947675" sldId="2147469929"/>
            <ac:spMk id="321" creationId="{33A76A40-22C6-83E1-A033-1CD79604B509}"/>
          </ac:spMkLst>
        </pc:spChg>
        <pc:spChg chg="mod">
          <ac:chgData name="Daniel Roth" userId="02261a5d-b764-49c2-b6b6-041bd43f80dd" providerId="ADAL" clId="{70056BB6-6F26-4751-9DAD-BED46CDF36E3}" dt="2022-11-01T22:26:24.202" v="784"/>
          <ac:spMkLst>
            <pc:docMk/>
            <pc:sldMk cId="2439947675" sldId="2147469929"/>
            <ac:spMk id="322" creationId="{241448AF-9EF9-F3A9-CFA6-471E336DC31E}"/>
          </ac:spMkLst>
        </pc:spChg>
        <pc:spChg chg="mod">
          <ac:chgData name="Daniel Roth" userId="02261a5d-b764-49c2-b6b6-041bd43f80dd" providerId="ADAL" clId="{70056BB6-6F26-4751-9DAD-BED46CDF36E3}" dt="2022-11-01T22:26:24.202" v="784"/>
          <ac:spMkLst>
            <pc:docMk/>
            <pc:sldMk cId="2439947675" sldId="2147469929"/>
            <ac:spMk id="323" creationId="{940E0ACE-86BF-22CB-2062-E054E9D68C35}"/>
          </ac:spMkLst>
        </pc:spChg>
        <pc:spChg chg="mod">
          <ac:chgData name="Daniel Roth" userId="02261a5d-b764-49c2-b6b6-041bd43f80dd" providerId="ADAL" clId="{70056BB6-6F26-4751-9DAD-BED46CDF36E3}" dt="2022-11-01T22:26:24.202" v="784"/>
          <ac:spMkLst>
            <pc:docMk/>
            <pc:sldMk cId="2439947675" sldId="2147469929"/>
            <ac:spMk id="324" creationId="{ED804DF4-1885-E32C-48C8-B2912985988B}"/>
          </ac:spMkLst>
        </pc:spChg>
        <pc:spChg chg="mod">
          <ac:chgData name="Daniel Roth" userId="02261a5d-b764-49c2-b6b6-041bd43f80dd" providerId="ADAL" clId="{70056BB6-6F26-4751-9DAD-BED46CDF36E3}" dt="2022-11-01T22:26:24.202" v="784"/>
          <ac:spMkLst>
            <pc:docMk/>
            <pc:sldMk cId="2439947675" sldId="2147469929"/>
            <ac:spMk id="325" creationId="{F4370B1C-AC9B-7B2D-0D07-0BB8E7D6F43D}"/>
          </ac:spMkLst>
        </pc:spChg>
        <pc:spChg chg="mod">
          <ac:chgData name="Daniel Roth" userId="02261a5d-b764-49c2-b6b6-041bd43f80dd" providerId="ADAL" clId="{70056BB6-6F26-4751-9DAD-BED46CDF36E3}" dt="2022-11-01T22:26:24.202" v="784"/>
          <ac:spMkLst>
            <pc:docMk/>
            <pc:sldMk cId="2439947675" sldId="2147469929"/>
            <ac:spMk id="326" creationId="{94472F09-A66B-823F-AE20-92174EF69DFD}"/>
          </ac:spMkLst>
        </pc:spChg>
        <pc:spChg chg="mod">
          <ac:chgData name="Daniel Roth" userId="02261a5d-b764-49c2-b6b6-041bd43f80dd" providerId="ADAL" clId="{70056BB6-6F26-4751-9DAD-BED46CDF36E3}" dt="2022-11-01T22:26:24.202" v="784"/>
          <ac:spMkLst>
            <pc:docMk/>
            <pc:sldMk cId="2439947675" sldId="2147469929"/>
            <ac:spMk id="327" creationId="{387D0C9A-9F9B-CFC3-9EB4-3F444312690C}"/>
          </ac:spMkLst>
        </pc:spChg>
        <pc:spChg chg="mod">
          <ac:chgData name="Daniel Roth" userId="02261a5d-b764-49c2-b6b6-041bd43f80dd" providerId="ADAL" clId="{70056BB6-6F26-4751-9DAD-BED46CDF36E3}" dt="2022-11-01T22:26:24.202" v="784"/>
          <ac:spMkLst>
            <pc:docMk/>
            <pc:sldMk cId="2439947675" sldId="2147469929"/>
            <ac:spMk id="331" creationId="{A1559103-508C-C8C1-2C6B-CAFA1D4CC230}"/>
          </ac:spMkLst>
        </pc:spChg>
        <pc:spChg chg="mod">
          <ac:chgData name="Daniel Roth" userId="02261a5d-b764-49c2-b6b6-041bd43f80dd" providerId="ADAL" clId="{70056BB6-6F26-4751-9DAD-BED46CDF36E3}" dt="2022-11-01T22:26:24.202" v="784"/>
          <ac:spMkLst>
            <pc:docMk/>
            <pc:sldMk cId="2439947675" sldId="2147469929"/>
            <ac:spMk id="332" creationId="{EA95C185-E60B-BEEF-8F22-B48D44E9DBC1}"/>
          </ac:spMkLst>
        </pc:spChg>
        <pc:spChg chg="mod">
          <ac:chgData name="Daniel Roth" userId="02261a5d-b764-49c2-b6b6-041bd43f80dd" providerId="ADAL" clId="{70056BB6-6F26-4751-9DAD-BED46CDF36E3}" dt="2022-11-01T22:26:24.202" v="784"/>
          <ac:spMkLst>
            <pc:docMk/>
            <pc:sldMk cId="2439947675" sldId="2147469929"/>
            <ac:spMk id="333" creationId="{E8A9025E-E095-925D-F0E9-8329DE02389A}"/>
          </ac:spMkLst>
        </pc:spChg>
        <pc:spChg chg="mod">
          <ac:chgData name="Daniel Roth" userId="02261a5d-b764-49c2-b6b6-041bd43f80dd" providerId="ADAL" clId="{70056BB6-6F26-4751-9DAD-BED46CDF36E3}" dt="2022-11-01T22:26:24.202" v="784"/>
          <ac:spMkLst>
            <pc:docMk/>
            <pc:sldMk cId="2439947675" sldId="2147469929"/>
            <ac:spMk id="334" creationId="{92290AC1-B057-D390-1283-0FFBE4AD34DF}"/>
          </ac:spMkLst>
        </pc:spChg>
        <pc:spChg chg="mod">
          <ac:chgData name="Daniel Roth" userId="02261a5d-b764-49c2-b6b6-041bd43f80dd" providerId="ADAL" clId="{70056BB6-6F26-4751-9DAD-BED46CDF36E3}" dt="2022-11-01T22:26:24.202" v="784"/>
          <ac:spMkLst>
            <pc:docMk/>
            <pc:sldMk cId="2439947675" sldId="2147469929"/>
            <ac:spMk id="335" creationId="{415102C2-7AE6-47D5-5A31-40CA14B76451}"/>
          </ac:spMkLst>
        </pc:spChg>
        <pc:spChg chg="mod">
          <ac:chgData name="Daniel Roth" userId="02261a5d-b764-49c2-b6b6-041bd43f80dd" providerId="ADAL" clId="{70056BB6-6F26-4751-9DAD-BED46CDF36E3}" dt="2022-11-01T22:26:24.202" v="784"/>
          <ac:spMkLst>
            <pc:docMk/>
            <pc:sldMk cId="2439947675" sldId="2147469929"/>
            <ac:spMk id="336" creationId="{CD1768A3-FD69-1715-4F96-7C6B5B02E5D5}"/>
          </ac:spMkLst>
        </pc:spChg>
        <pc:spChg chg="mod">
          <ac:chgData name="Daniel Roth" userId="02261a5d-b764-49c2-b6b6-041bd43f80dd" providerId="ADAL" clId="{70056BB6-6F26-4751-9DAD-BED46CDF36E3}" dt="2022-11-01T22:26:24.202" v="784"/>
          <ac:spMkLst>
            <pc:docMk/>
            <pc:sldMk cId="2439947675" sldId="2147469929"/>
            <ac:spMk id="337" creationId="{547C185D-88B2-4348-09D3-483F37128983}"/>
          </ac:spMkLst>
        </pc:spChg>
        <pc:spChg chg="mod">
          <ac:chgData name="Daniel Roth" userId="02261a5d-b764-49c2-b6b6-041bd43f80dd" providerId="ADAL" clId="{70056BB6-6F26-4751-9DAD-BED46CDF36E3}" dt="2022-11-01T22:26:24.202" v="784"/>
          <ac:spMkLst>
            <pc:docMk/>
            <pc:sldMk cId="2439947675" sldId="2147469929"/>
            <ac:spMk id="338" creationId="{3B23BCCB-DE46-A447-7CC8-E5FA4D6B590E}"/>
          </ac:spMkLst>
        </pc:spChg>
        <pc:spChg chg="mod">
          <ac:chgData name="Daniel Roth" userId="02261a5d-b764-49c2-b6b6-041bd43f80dd" providerId="ADAL" clId="{70056BB6-6F26-4751-9DAD-BED46CDF36E3}" dt="2022-11-01T22:26:24.202" v="784"/>
          <ac:spMkLst>
            <pc:docMk/>
            <pc:sldMk cId="2439947675" sldId="2147469929"/>
            <ac:spMk id="339" creationId="{EF31C05D-F7EA-0B90-E818-2F7F37E66D01}"/>
          </ac:spMkLst>
        </pc:spChg>
        <pc:spChg chg="mod">
          <ac:chgData name="Daniel Roth" userId="02261a5d-b764-49c2-b6b6-041bd43f80dd" providerId="ADAL" clId="{70056BB6-6F26-4751-9DAD-BED46CDF36E3}" dt="2022-11-01T22:26:24.202" v="784"/>
          <ac:spMkLst>
            <pc:docMk/>
            <pc:sldMk cId="2439947675" sldId="2147469929"/>
            <ac:spMk id="340" creationId="{410F9F77-D3DC-1C57-8386-D35400089022}"/>
          </ac:spMkLst>
        </pc:spChg>
        <pc:spChg chg="mod">
          <ac:chgData name="Daniel Roth" userId="02261a5d-b764-49c2-b6b6-041bd43f80dd" providerId="ADAL" clId="{70056BB6-6F26-4751-9DAD-BED46CDF36E3}" dt="2022-11-01T22:26:24.202" v="784"/>
          <ac:spMkLst>
            <pc:docMk/>
            <pc:sldMk cId="2439947675" sldId="2147469929"/>
            <ac:spMk id="341" creationId="{411D62CE-1A35-7D53-45EA-B7D085760E26}"/>
          </ac:spMkLst>
        </pc:spChg>
        <pc:spChg chg="mod">
          <ac:chgData name="Daniel Roth" userId="02261a5d-b764-49c2-b6b6-041bd43f80dd" providerId="ADAL" clId="{70056BB6-6F26-4751-9DAD-BED46CDF36E3}" dt="2022-11-01T22:26:24.202" v="784"/>
          <ac:spMkLst>
            <pc:docMk/>
            <pc:sldMk cId="2439947675" sldId="2147469929"/>
            <ac:spMk id="342" creationId="{8ED3F433-BF1A-4505-A7C5-E16B10A52D72}"/>
          </ac:spMkLst>
        </pc:spChg>
        <pc:spChg chg="mod">
          <ac:chgData name="Daniel Roth" userId="02261a5d-b764-49c2-b6b6-041bd43f80dd" providerId="ADAL" clId="{70056BB6-6F26-4751-9DAD-BED46CDF36E3}" dt="2022-11-01T22:26:24.202" v="784"/>
          <ac:spMkLst>
            <pc:docMk/>
            <pc:sldMk cId="2439947675" sldId="2147469929"/>
            <ac:spMk id="343" creationId="{B8EAECF9-E0FB-16F2-7D92-DD6C60694185}"/>
          </ac:spMkLst>
        </pc:spChg>
        <pc:spChg chg="mod">
          <ac:chgData name="Daniel Roth" userId="02261a5d-b764-49c2-b6b6-041bd43f80dd" providerId="ADAL" clId="{70056BB6-6F26-4751-9DAD-BED46CDF36E3}" dt="2022-11-01T22:26:24.202" v="784"/>
          <ac:spMkLst>
            <pc:docMk/>
            <pc:sldMk cId="2439947675" sldId="2147469929"/>
            <ac:spMk id="344" creationId="{AB39BF40-301F-356F-46F9-97EEAC25E56F}"/>
          </ac:spMkLst>
        </pc:spChg>
        <pc:spChg chg="mod">
          <ac:chgData name="Daniel Roth" userId="02261a5d-b764-49c2-b6b6-041bd43f80dd" providerId="ADAL" clId="{70056BB6-6F26-4751-9DAD-BED46CDF36E3}" dt="2022-11-01T22:26:24.202" v="784"/>
          <ac:spMkLst>
            <pc:docMk/>
            <pc:sldMk cId="2439947675" sldId="2147469929"/>
            <ac:spMk id="345" creationId="{A1AA7703-BD60-6A6E-AF23-769A747D9F0D}"/>
          </ac:spMkLst>
        </pc:spChg>
        <pc:spChg chg="mod">
          <ac:chgData name="Daniel Roth" userId="02261a5d-b764-49c2-b6b6-041bd43f80dd" providerId="ADAL" clId="{70056BB6-6F26-4751-9DAD-BED46CDF36E3}" dt="2022-11-01T22:26:24.202" v="784"/>
          <ac:spMkLst>
            <pc:docMk/>
            <pc:sldMk cId="2439947675" sldId="2147469929"/>
            <ac:spMk id="346" creationId="{FD77E16A-A49C-7AC3-7220-D8C49E584301}"/>
          </ac:spMkLst>
        </pc:spChg>
        <pc:spChg chg="mod">
          <ac:chgData name="Daniel Roth" userId="02261a5d-b764-49c2-b6b6-041bd43f80dd" providerId="ADAL" clId="{70056BB6-6F26-4751-9DAD-BED46CDF36E3}" dt="2022-11-01T22:26:24.202" v="784"/>
          <ac:spMkLst>
            <pc:docMk/>
            <pc:sldMk cId="2439947675" sldId="2147469929"/>
            <ac:spMk id="347" creationId="{84EBC587-27BA-B3C8-6495-6F19FF199B00}"/>
          </ac:spMkLst>
        </pc:spChg>
        <pc:spChg chg="mod">
          <ac:chgData name="Daniel Roth" userId="02261a5d-b764-49c2-b6b6-041bd43f80dd" providerId="ADAL" clId="{70056BB6-6F26-4751-9DAD-BED46CDF36E3}" dt="2022-11-01T22:26:24.202" v="784"/>
          <ac:spMkLst>
            <pc:docMk/>
            <pc:sldMk cId="2439947675" sldId="2147469929"/>
            <ac:spMk id="348" creationId="{F7FE27F8-E37A-FF29-7B6E-ED0B23B300DB}"/>
          </ac:spMkLst>
        </pc:spChg>
        <pc:spChg chg="mod">
          <ac:chgData name="Daniel Roth" userId="02261a5d-b764-49c2-b6b6-041bd43f80dd" providerId="ADAL" clId="{70056BB6-6F26-4751-9DAD-BED46CDF36E3}" dt="2022-11-01T22:26:24.202" v="784"/>
          <ac:spMkLst>
            <pc:docMk/>
            <pc:sldMk cId="2439947675" sldId="2147469929"/>
            <ac:spMk id="349" creationId="{9B71D6D4-F4A1-CAE8-CDD0-8A12FCC1DDCE}"/>
          </ac:spMkLst>
        </pc:spChg>
        <pc:spChg chg="mod">
          <ac:chgData name="Daniel Roth" userId="02261a5d-b764-49c2-b6b6-041bd43f80dd" providerId="ADAL" clId="{70056BB6-6F26-4751-9DAD-BED46CDF36E3}" dt="2022-11-01T22:26:24.202" v="784"/>
          <ac:spMkLst>
            <pc:docMk/>
            <pc:sldMk cId="2439947675" sldId="2147469929"/>
            <ac:spMk id="350" creationId="{05C4745D-19CD-0DC0-3554-A970E5016872}"/>
          </ac:spMkLst>
        </pc:spChg>
        <pc:spChg chg="mod">
          <ac:chgData name="Daniel Roth" userId="02261a5d-b764-49c2-b6b6-041bd43f80dd" providerId="ADAL" clId="{70056BB6-6F26-4751-9DAD-BED46CDF36E3}" dt="2022-11-01T22:26:24.202" v="784"/>
          <ac:spMkLst>
            <pc:docMk/>
            <pc:sldMk cId="2439947675" sldId="2147469929"/>
            <ac:spMk id="351" creationId="{681A13EB-BF44-C4D1-4B27-EA9EC749E5D5}"/>
          </ac:spMkLst>
        </pc:spChg>
        <pc:spChg chg="mod">
          <ac:chgData name="Daniel Roth" userId="02261a5d-b764-49c2-b6b6-041bd43f80dd" providerId="ADAL" clId="{70056BB6-6F26-4751-9DAD-BED46CDF36E3}" dt="2022-11-01T22:26:24.202" v="784"/>
          <ac:spMkLst>
            <pc:docMk/>
            <pc:sldMk cId="2439947675" sldId="2147469929"/>
            <ac:spMk id="352" creationId="{8E61BDF6-C914-A967-57B2-07A25232F3BE}"/>
          </ac:spMkLst>
        </pc:spChg>
        <pc:spChg chg="mod">
          <ac:chgData name="Daniel Roth" userId="02261a5d-b764-49c2-b6b6-041bd43f80dd" providerId="ADAL" clId="{70056BB6-6F26-4751-9DAD-BED46CDF36E3}" dt="2022-11-01T22:26:32.531" v="786"/>
          <ac:spMkLst>
            <pc:docMk/>
            <pc:sldMk cId="2439947675" sldId="2147469929"/>
            <ac:spMk id="356" creationId="{8BF8904C-24A3-0274-A7BF-824D2D7040DB}"/>
          </ac:spMkLst>
        </pc:spChg>
        <pc:spChg chg="mod">
          <ac:chgData name="Daniel Roth" userId="02261a5d-b764-49c2-b6b6-041bd43f80dd" providerId="ADAL" clId="{70056BB6-6F26-4751-9DAD-BED46CDF36E3}" dt="2022-11-01T22:26:32.531" v="786"/>
          <ac:spMkLst>
            <pc:docMk/>
            <pc:sldMk cId="2439947675" sldId="2147469929"/>
            <ac:spMk id="357" creationId="{2FA42EFB-06CD-E648-043E-FB6C400048E2}"/>
          </ac:spMkLst>
        </pc:spChg>
        <pc:spChg chg="mod">
          <ac:chgData name="Daniel Roth" userId="02261a5d-b764-49c2-b6b6-041bd43f80dd" providerId="ADAL" clId="{70056BB6-6F26-4751-9DAD-BED46CDF36E3}" dt="2022-11-01T22:26:32.531" v="786"/>
          <ac:spMkLst>
            <pc:docMk/>
            <pc:sldMk cId="2439947675" sldId="2147469929"/>
            <ac:spMk id="358" creationId="{5F58A388-CDC2-1DE1-7999-E4B186EDEB4A}"/>
          </ac:spMkLst>
        </pc:spChg>
        <pc:spChg chg="mod">
          <ac:chgData name="Daniel Roth" userId="02261a5d-b764-49c2-b6b6-041bd43f80dd" providerId="ADAL" clId="{70056BB6-6F26-4751-9DAD-BED46CDF36E3}" dt="2022-11-01T22:26:32.531" v="786"/>
          <ac:spMkLst>
            <pc:docMk/>
            <pc:sldMk cId="2439947675" sldId="2147469929"/>
            <ac:spMk id="359" creationId="{B25ECADD-321F-2910-B51A-DE0AC789F441}"/>
          </ac:spMkLst>
        </pc:spChg>
        <pc:spChg chg="mod">
          <ac:chgData name="Daniel Roth" userId="02261a5d-b764-49c2-b6b6-041bd43f80dd" providerId="ADAL" clId="{70056BB6-6F26-4751-9DAD-BED46CDF36E3}" dt="2022-11-01T22:26:32.531" v="786"/>
          <ac:spMkLst>
            <pc:docMk/>
            <pc:sldMk cId="2439947675" sldId="2147469929"/>
            <ac:spMk id="360" creationId="{464E5BE7-6335-8616-FF60-7ECD4A70D9DB}"/>
          </ac:spMkLst>
        </pc:spChg>
        <pc:spChg chg="mod">
          <ac:chgData name="Daniel Roth" userId="02261a5d-b764-49c2-b6b6-041bd43f80dd" providerId="ADAL" clId="{70056BB6-6F26-4751-9DAD-BED46CDF36E3}" dt="2022-11-01T22:26:32.531" v="786"/>
          <ac:spMkLst>
            <pc:docMk/>
            <pc:sldMk cId="2439947675" sldId="2147469929"/>
            <ac:spMk id="361" creationId="{1E9B1B4B-CDEE-8722-7458-0F638CDC4554}"/>
          </ac:spMkLst>
        </pc:spChg>
        <pc:spChg chg="mod">
          <ac:chgData name="Daniel Roth" userId="02261a5d-b764-49c2-b6b6-041bd43f80dd" providerId="ADAL" clId="{70056BB6-6F26-4751-9DAD-BED46CDF36E3}" dt="2022-11-01T22:26:32.531" v="786"/>
          <ac:spMkLst>
            <pc:docMk/>
            <pc:sldMk cId="2439947675" sldId="2147469929"/>
            <ac:spMk id="362" creationId="{1BEBB50E-6404-84C3-F04C-8EC511D93E99}"/>
          </ac:spMkLst>
        </pc:spChg>
        <pc:spChg chg="mod">
          <ac:chgData name="Daniel Roth" userId="02261a5d-b764-49c2-b6b6-041bd43f80dd" providerId="ADAL" clId="{70056BB6-6F26-4751-9DAD-BED46CDF36E3}" dt="2022-11-01T22:26:32.531" v="786"/>
          <ac:spMkLst>
            <pc:docMk/>
            <pc:sldMk cId="2439947675" sldId="2147469929"/>
            <ac:spMk id="363" creationId="{5537F796-33DB-8BB1-7641-FDC20E036C91}"/>
          </ac:spMkLst>
        </pc:spChg>
        <pc:spChg chg="mod">
          <ac:chgData name="Daniel Roth" userId="02261a5d-b764-49c2-b6b6-041bd43f80dd" providerId="ADAL" clId="{70056BB6-6F26-4751-9DAD-BED46CDF36E3}" dt="2022-11-01T22:26:32.531" v="786"/>
          <ac:spMkLst>
            <pc:docMk/>
            <pc:sldMk cId="2439947675" sldId="2147469929"/>
            <ac:spMk id="364" creationId="{5A1EE94E-961E-AA51-57BA-638371D81755}"/>
          </ac:spMkLst>
        </pc:spChg>
        <pc:spChg chg="mod">
          <ac:chgData name="Daniel Roth" userId="02261a5d-b764-49c2-b6b6-041bd43f80dd" providerId="ADAL" clId="{70056BB6-6F26-4751-9DAD-BED46CDF36E3}" dt="2022-11-01T22:26:32.531" v="786"/>
          <ac:spMkLst>
            <pc:docMk/>
            <pc:sldMk cId="2439947675" sldId="2147469929"/>
            <ac:spMk id="365" creationId="{F17AD967-C4A2-0932-78D1-9B08D31A2A13}"/>
          </ac:spMkLst>
        </pc:spChg>
        <pc:spChg chg="mod">
          <ac:chgData name="Daniel Roth" userId="02261a5d-b764-49c2-b6b6-041bd43f80dd" providerId="ADAL" clId="{70056BB6-6F26-4751-9DAD-BED46CDF36E3}" dt="2022-11-01T22:26:32.531" v="786"/>
          <ac:spMkLst>
            <pc:docMk/>
            <pc:sldMk cId="2439947675" sldId="2147469929"/>
            <ac:spMk id="366" creationId="{D0558BDA-1D03-0EDC-29D8-465AD6E770F9}"/>
          </ac:spMkLst>
        </pc:spChg>
        <pc:spChg chg="mod">
          <ac:chgData name="Daniel Roth" userId="02261a5d-b764-49c2-b6b6-041bd43f80dd" providerId="ADAL" clId="{70056BB6-6F26-4751-9DAD-BED46CDF36E3}" dt="2022-11-01T22:26:32.531" v="786"/>
          <ac:spMkLst>
            <pc:docMk/>
            <pc:sldMk cId="2439947675" sldId="2147469929"/>
            <ac:spMk id="371" creationId="{BC789763-D92F-FBE1-4311-7BE02AC4C65B}"/>
          </ac:spMkLst>
        </pc:spChg>
        <pc:spChg chg="mod">
          <ac:chgData name="Daniel Roth" userId="02261a5d-b764-49c2-b6b6-041bd43f80dd" providerId="ADAL" clId="{70056BB6-6F26-4751-9DAD-BED46CDF36E3}" dt="2022-11-01T22:26:32.531" v="786"/>
          <ac:spMkLst>
            <pc:docMk/>
            <pc:sldMk cId="2439947675" sldId="2147469929"/>
            <ac:spMk id="372" creationId="{79AFB366-86CE-C8FB-E19E-2C78DE3DA62F}"/>
          </ac:spMkLst>
        </pc:spChg>
        <pc:spChg chg="mod">
          <ac:chgData name="Daniel Roth" userId="02261a5d-b764-49c2-b6b6-041bd43f80dd" providerId="ADAL" clId="{70056BB6-6F26-4751-9DAD-BED46CDF36E3}" dt="2022-11-01T22:26:32.531" v="786"/>
          <ac:spMkLst>
            <pc:docMk/>
            <pc:sldMk cId="2439947675" sldId="2147469929"/>
            <ac:spMk id="373" creationId="{FF8B6A15-B52B-3BCF-61FA-0A61FAC14D3F}"/>
          </ac:spMkLst>
        </pc:spChg>
        <pc:spChg chg="mod">
          <ac:chgData name="Daniel Roth" userId="02261a5d-b764-49c2-b6b6-041bd43f80dd" providerId="ADAL" clId="{70056BB6-6F26-4751-9DAD-BED46CDF36E3}" dt="2022-11-01T22:26:32.531" v="786"/>
          <ac:spMkLst>
            <pc:docMk/>
            <pc:sldMk cId="2439947675" sldId="2147469929"/>
            <ac:spMk id="374" creationId="{B5479B35-B9D3-F505-032F-C9D51D683D82}"/>
          </ac:spMkLst>
        </pc:spChg>
        <pc:spChg chg="mod">
          <ac:chgData name="Daniel Roth" userId="02261a5d-b764-49c2-b6b6-041bd43f80dd" providerId="ADAL" clId="{70056BB6-6F26-4751-9DAD-BED46CDF36E3}" dt="2022-11-01T22:26:32.531" v="786"/>
          <ac:spMkLst>
            <pc:docMk/>
            <pc:sldMk cId="2439947675" sldId="2147469929"/>
            <ac:spMk id="375" creationId="{69A3A199-D5B6-5F09-14F6-CDF9919AA4F9}"/>
          </ac:spMkLst>
        </pc:spChg>
        <pc:spChg chg="mod">
          <ac:chgData name="Daniel Roth" userId="02261a5d-b764-49c2-b6b6-041bd43f80dd" providerId="ADAL" clId="{70056BB6-6F26-4751-9DAD-BED46CDF36E3}" dt="2022-11-01T22:26:32.531" v="786"/>
          <ac:spMkLst>
            <pc:docMk/>
            <pc:sldMk cId="2439947675" sldId="2147469929"/>
            <ac:spMk id="376" creationId="{F68A0D3D-F08E-768B-9C39-7AE303B98B67}"/>
          </ac:spMkLst>
        </pc:spChg>
        <pc:spChg chg="mod">
          <ac:chgData name="Daniel Roth" userId="02261a5d-b764-49c2-b6b6-041bd43f80dd" providerId="ADAL" clId="{70056BB6-6F26-4751-9DAD-BED46CDF36E3}" dt="2022-11-01T22:26:32.531" v="786"/>
          <ac:spMkLst>
            <pc:docMk/>
            <pc:sldMk cId="2439947675" sldId="2147469929"/>
            <ac:spMk id="377" creationId="{3926C422-6FB7-DFF7-74A7-E8B41855A6EC}"/>
          </ac:spMkLst>
        </pc:spChg>
        <pc:spChg chg="mod">
          <ac:chgData name="Daniel Roth" userId="02261a5d-b764-49c2-b6b6-041bd43f80dd" providerId="ADAL" clId="{70056BB6-6F26-4751-9DAD-BED46CDF36E3}" dt="2022-11-01T22:26:32.531" v="786"/>
          <ac:spMkLst>
            <pc:docMk/>
            <pc:sldMk cId="2439947675" sldId="2147469929"/>
            <ac:spMk id="378" creationId="{FD7032F5-0AD2-48A1-F5B9-102B68D92CFE}"/>
          </ac:spMkLst>
        </pc:spChg>
        <pc:spChg chg="mod">
          <ac:chgData name="Daniel Roth" userId="02261a5d-b764-49c2-b6b6-041bd43f80dd" providerId="ADAL" clId="{70056BB6-6F26-4751-9DAD-BED46CDF36E3}" dt="2022-11-01T22:26:32.531" v="786"/>
          <ac:spMkLst>
            <pc:docMk/>
            <pc:sldMk cId="2439947675" sldId="2147469929"/>
            <ac:spMk id="379" creationId="{F55F2992-2BE7-CEDD-A631-27A64034F10A}"/>
          </ac:spMkLst>
        </pc:spChg>
        <pc:spChg chg="mod">
          <ac:chgData name="Daniel Roth" userId="02261a5d-b764-49c2-b6b6-041bd43f80dd" providerId="ADAL" clId="{70056BB6-6F26-4751-9DAD-BED46CDF36E3}" dt="2022-11-01T22:26:32.531" v="786"/>
          <ac:spMkLst>
            <pc:docMk/>
            <pc:sldMk cId="2439947675" sldId="2147469929"/>
            <ac:spMk id="380" creationId="{0BAE97E6-9045-E5F8-CB45-968967AAB4A0}"/>
          </ac:spMkLst>
        </pc:spChg>
        <pc:spChg chg="mod">
          <ac:chgData name="Daniel Roth" userId="02261a5d-b764-49c2-b6b6-041bd43f80dd" providerId="ADAL" clId="{70056BB6-6F26-4751-9DAD-BED46CDF36E3}" dt="2022-11-01T22:26:32.531" v="786"/>
          <ac:spMkLst>
            <pc:docMk/>
            <pc:sldMk cId="2439947675" sldId="2147469929"/>
            <ac:spMk id="381" creationId="{073966ED-B1EF-0E18-1DF5-B25DDDAA35B4}"/>
          </ac:spMkLst>
        </pc:spChg>
        <pc:spChg chg="mod">
          <ac:chgData name="Daniel Roth" userId="02261a5d-b764-49c2-b6b6-041bd43f80dd" providerId="ADAL" clId="{70056BB6-6F26-4751-9DAD-BED46CDF36E3}" dt="2022-11-01T22:26:32.531" v="786"/>
          <ac:spMkLst>
            <pc:docMk/>
            <pc:sldMk cId="2439947675" sldId="2147469929"/>
            <ac:spMk id="382" creationId="{4B70ADDA-E637-D0BC-0E9C-886B3957446C}"/>
          </ac:spMkLst>
        </pc:spChg>
        <pc:spChg chg="mod">
          <ac:chgData name="Daniel Roth" userId="02261a5d-b764-49c2-b6b6-041bd43f80dd" providerId="ADAL" clId="{70056BB6-6F26-4751-9DAD-BED46CDF36E3}" dt="2022-11-01T22:26:32.531" v="786"/>
          <ac:spMkLst>
            <pc:docMk/>
            <pc:sldMk cId="2439947675" sldId="2147469929"/>
            <ac:spMk id="383" creationId="{620F822D-B783-E000-CFAC-1A4D931A16B1}"/>
          </ac:spMkLst>
        </pc:spChg>
        <pc:spChg chg="mod">
          <ac:chgData name="Daniel Roth" userId="02261a5d-b764-49c2-b6b6-041bd43f80dd" providerId="ADAL" clId="{70056BB6-6F26-4751-9DAD-BED46CDF36E3}" dt="2022-11-01T22:26:32.531" v="786"/>
          <ac:spMkLst>
            <pc:docMk/>
            <pc:sldMk cId="2439947675" sldId="2147469929"/>
            <ac:spMk id="384" creationId="{282B18F5-648C-D258-CF0A-B28114451D2A}"/>
          </ac:spMkLst>
        </pc:spChg>
        <pc:spChg chg="mod">
          <ac:chgData name="Daniel Roth" userId="02261a5d-b764-49c2-b6b6-041bd43f80dd" providerId="ADAL" clId="{70056BB6-6F26-4751-9DAD-BED46CDF36E3}" dt="2022-11-01T22:26:32.531" v="786"/>
          <ac:spMkLst>
            <pc:docMk/>
            <pc:sldMk cId="2439947675" sldId="2147469929"/>
            <ac:spMk id="385" creationId="{100FF688-FFF2-0397-51C2-458469E8A5C9}"/>
          </ac:spMkLst>
        </pc:spChg>
        <pc:spChg chg="mod">
          <ac:chgData name="Daniel Roth" userId="02261a5d-b764-49c2-b6b6-041bd43f80dd" providerId="ADAL" clId="{70056BB6-6F26-4751-9DAD-BED46CDF36E3}" dt="2022-11-01T22:26:32.531" v="786"/>
          <ac:spMkLst>
            <pc:docMk/>
            <pc:sldMk cId="2439947675" sldId="2147469929"/>
            <ac:spMk id="386" creationId="{543B38CE-1566-378C-EAA5-D5EB689E9B65}"/>
          </ac:spMkLst>
        </pc:spChg>
        <pc:spChg chg="mod">
          <ac:chgData name="Daniel Roth" userId="02261a5d-b764-49c2-b6b6-041bd43f80dd" providerId="ADAL" clId="{70056BB6-6F26-4751-9DAD-BED46CDF36E3}" dt="2022-11-01T22:26:32.531" v="786"/>
          <ac:spMkLst>
            <pc:docMk/>
            <pc:sldMk cId="2439947675" sldId="2147469929"/>
            <ac:spMk id="387" creationId="{BBA61E47-CC32-3A6F-4CF8-3DBACC54D7B2}"/>
          </ac:spMkLst>
        </pc:spChg>
        <pc:spChg chg="mod">
          <ac:chgData name="Daniel Roth" userId="02261a5d-b764-49c2-b6b6-041bd43f80dd" providerId="ADAL" clId="{70056BB6-6F26-4751-9DAD-BED46CDF36E3}" dt="2022-11-01T22:26:32.531" v="786"/>
          <ac:spMkLst>
            <pc:docMk/>
            <pc:sldMk cId="2439947675" sldId="2147469929"/>
            <ac:spMk id="388" creationId="{9AD6EAF9-E55E-3CBA-9F34-FBA8D6E4CB68}"/>
          </ac:spMkLst>
        </pc:spChg>
        <pc:spChg chg="mod">
          <ac:chgData name="Daniel Roth" userId="02261a5d-b764-49c2-b6b6-041bd43f80dd" providerId="ADAL" clId="{70056BB6-6F26-4751-9DAD-BED46CDF36E3}" dt="2022-11-01T22:26:32.531" v="786"/>
          <ac:spMkLst>
            <pc:docMk/>
            <pc:sldMk cId="2439947675" sldId="2147469929"/>
            <ac:spMk id="389" creationId="{964EBDEB-2A8A-CAA8-BEFC-2E25AA08CF74}"/>
          </ac:spMkLst>
        </pc:spChg>
        <pc:spChg chg="mod">
          <ac:chgData name="Daniel Roth" userId="02261a5d-b764-49c2-b6b6-041bd43f80dd" providerId="ADAL" clId="{70056BB6-6F26-4751-9DAD-BED46CDF36E3}" dt="2022-11-01T22:26:32.531" v="786"/>
          <ac:spMkLst>
            <pc:docMk/>
            <pc:sldMk cId="2439947675" sldId="2147469929"/>
            <ac:spMk id="390" creationId="{A014AACD-5D26-40FB-34CE-E3C24E1D9B5A}"/>
          </ac:spMkLst>
        </pc:spChg>
        <pc:spChg chg="mod">
          <ac:chgData name="Daniel Roth" userId="02261a5d-b764-49c2-b6b6-041bd43f80dd" providerId="ADAL" clId="{70056BB6-6F26-4751-9DAD-BED46CDF36E3}" dt="2022-11-01T22:26:32.531" v="786"/>
          <ac:spMkLst>
            <pc:docMk/>
            <pc:sldMk cId="2439947675" sldId="2147469929"/>
            <ac:spMk id="391" creationId="{3B092940-4B82-5E79-44D0-CFCC381642FB}"/>
          </ac:spMkLst>
        </pc:spChg>
        <pc:spChg chg="mod">
          <ac:chgData name="Daniel Roth" userId="02261a5d-b764-49c2-b6b6-041bd43f80dd" providerId="ADAL" clId="{70056BB6-6F26-4751-9DAD-BED46CDF36E3}" dt="2022-11-01T22:26:32.531" v="786"/>
          <ac:spMkLst>
            <pc:docMk/>
            <pc:sldMk cId="2439947675" sldId="2147469929"/>
            <ac:spMk id="392" creationId="{337DC83B-B64D-1B8D-233B-E8DA56959B7D}"/>
          </ac:spMkLst>
        </pc:spChg>
        <pc:spChg chg="mod">
          <ac:chgData name="Daniel Roth" userId="02261a5d-b764-49c2-b6b6-041bd43f80dd" providerId="ADAL" clId="{70056BB6-6F26-4751-9DAD-BED46CDF36E3}" dt="2022-11-01T22:26:32.531" v="786"/>
          <ac:spMkLst>
            <pc:docMk/>
            <pc:sldMk cId="2439947675" sldId="2147469929"/>
            <ac:spMk id="393" creationId="{D2467944-DF97-0A27-12F8-C7B1EBD3EF10}"/>
          </ac:spMkLst>
        </pc:spChg>
        <pc:spChg chg="mod">
          <ac:chgData name="Daniel Roth" userId="02261a5d-b764-49c2-b6b6-041bd43f80dd" providerId="ADAL" clId="{70056BB6-6F26-4751-9DAD-BED46CDF36E3}" dt="2022-11-01T22:26:32.531" v="786"/>
          <ac:spMkLst>
            <pc:docMk/>
            <pc:sldMk cId="2439947675" sldId="2147469929"/>
            <ac:spMk id="394" creationId="{68FFAE8D-A1BE-1B02-4598-A0CEEF3C0FCD}"/>
          </ac:spMkLst>
        </pc:spChg>
        <pc:spChg chg="mod">
          <ac:chgData name="Daniel Roth" userId="02261a5d-b764-49c2-b6b6-041bd43f80dd" providerId="ADAL" clId="{70056BB6-6F26-4751-9DAD-BED46CDF36E3}" dt="2022-11-01T22:26:32.531" v="786"/>
          <ac:spMkLst>
            <pc:docMk/>
            <pc:sldMk cId="2439947675" sldId="2147469929"/>
            <ac:spMk id="395" creationId="{E09B78E4-3D95-5B7F-3406-EE0E893C4B0C}"/>
          </ac:spMkLst>
        </pc:spChg>
        <pc:spChg chg="mod">
          <ac:chgData name="Daniel Roth" userId="02261a5d-b764-49c2-b6b6-041bd43f80dd" providerId="ADAL" clId="{70056BB6-6F26-4751-9DAD-BED46CDF36E3}" dt="2022-11-01T22:26:32.531" v="786"/>
          <ac:spMkLst>
            <pc:docMk/>
            <pc:sldMk cId="2439947675" sldId="2147469929"/>
            <ac:spMk id="396" creationId="{3B6E9D73-6B0F-844B-B086-AC6373FD348B}"/>
          </ac:spMkLst>
        </pc:spChg>
        <pc:spChg chg="mod">
          <ac:chgData name="Daniel Roth" userId="02261a5d-b764-49c2-b6b6-041bd43f80dd" providerId="ADAL" clId="{70056BB6-6F26-4751-9DAD-BED46CDF36E3}" dt="2022-11-01T22:26:32.531" v="786"/>
          <ac:spMkLst>
            <pc:docMk/>
            <pc:sldMk cId="2439947675" sldId="2147469929"/>
            <ac:spMk id="397" creationId="{25083B32-FABA-F1FF-0EC4-93BE1A38DFED}"/>
          </ac:spMkLst>
        </pc:spChg>
        <pc:spChg chg="mod">
          <ac:chgData name="Daniel Roth" userId="02261a5d-b764-49c2-b6b6-041bd43f80dd" providerId="ADAL" clId="{70056BB6-6F26-4751-9DAD-BED46CDF36E3}" dt="2022-11-01T22:26:32.531" v="786"/>
          <ac:spMkLst>
            <pc:docMk/>
            <pc:sldMk cId="2439947675" sldId="2147469929"/>
            <ac:spMk id="398" creationId="{A9C2FAE6-8BA5-6B47-D776-E085E848733E}"/>
          </ac:spMkLst>
        </pc:spChg>
        <pc:spChg chg="mod">
          <ac:chgData name="Daniel Roth" userId="02261a5d-b764-49c2-b6b6-041bd43f80dd" providerId="ADAL" clId="{70056BB6-6F26-4751-9DAD-BED46CDF36E3}" dt="2022-11-01T22:26:32.531" v="786"/>
          <ac:spMkLst>
            <pc:docMk/>
            <pc:sldMk cId="2439947675" sldId="2147469929"/>
            <ac:spMk id="399" creationId="{CEE3E225-0701-2276-B835-AB4A097817C4}"/>
          </ac:spMkLst>
        </pc:spChg>
        <pc:spChg chg="mod">
          <ac:chgData name="Daniel Roth" userId="02261a5d-b764-49c2-b6b6-041bd43f80dd" providerId="ADAL" clId="{70056BB6-6F26-4751-9DAD-BED46CDF36E3}" dt="2022-11-01T22:26:32.531" v="786"/>
          <ac:spMkLst>
            <pc:docMk/>
            <pc:sldMk cId="2439947675" sldId="2147469929"/>
            <ac:spMk id="400" creationId="{E7A04388-F751-F919-D130-9A6FD79327F6}"/>
          </ac:spMkLst>
        </pc:spChg>
        <pc:spChg chg="mod">
          <ac:chgData name="Daniel Roth" userId="02261a5d-b764-49c2-b6b6-041bd43f80dd" providerId="ADAL" clId="{70056BB6-6F26-4751-9DAD-BED46CDF36E3}" dt="2022-11-01T22:26:32.531" v="786"/>
          <ac:spMkLst>
            <pc:docMk/>
            <pc:sldMk cId="2439947675" sldId="2147469929"/>
            <ac:spMk id="401" creationId="{ECAD6D8B-915E-7E50-4D84-215300BE504B}"/>
          </ac:spMkLst>
        </pc:spChg>
        <pc:spChg chg="mod">
          <ac:chgData name="Daniel Roth" userId="02261a5d-b764-49c2-b6b6-041bd43f80dd" providerId="ADAL" clId="{70056BB6-6F26-4751-9DAD-BED46CDF36E3}" dt="2022-11-01T22:26:32.531" v="786"/>
          <ac:spMkLst>
            <pc:docMk/>
            <pc:sldMk cId="2439947675" sldId="2147469929"/>
            <ac:spMk id="402" creationId="{035B1586-E21E-595F-9615-38FD94AE8CBB}"/>
          </ac:spMkLst>
        </pc:spChg>
        <pc:spChg chg="mod">
          <ac:chgData name="Daniel Roth" userId="02261a5d-b764-49c2-b6b6-041bd43f80dd" providerId="ADAL" clId="{70056BB6-6F26-4751-9DAD-BED46CDF36E3}" dt="2022-11-01T22:26:32.531" v="786"/>
          <ac:spMkLst>
            <pc:docMk/>
            <pc:sldMk cId="2439947675" sldId="2147469929"/>
            <ac:spMk id="403" creationId="{4F861586-E441-37E8-3A2F-1873E86E226F}"/>
          </ac:spMkLst>
        </pc:spChg>
        <pc:spChg chg="mod">
          <ac:chgData name="Daniel Roth" userId="02261a5d-b764-49c2-b6b6-041bd43f80dd" providerId="ADAL" clId="{70056BB6-6F26-4751-9DAD-BED46CDF36E3}" dt="2022-11-01T22:26:32.531" v="786"/>
          <ac:spMkLst>
            <pc:docMk/>
            <pc:sldMk cId="2439947675" sldId="2147469929"/>
            <ac:spMk id="404" creationId="{E413766A-C1AE-E132-65BF-266DD76E7996}"/>
          </ac:spMkLst>
        </pc:spChg>
        <pc:spChg chg="mod">
          <ac:chgData name="Daniel Roth" userId="02261a5d-b764-49c2-b6b6-041bd43f80dd" providerId="ADAL" clId="{70056BB6-6F26-4751-9DAD-BED46CDF36E3}" dt="2022-11-01T22:26:32.531" v="786"/>
          <ac:spMkLst>
            <pc:docMk/>
            <pc:sldMk cId="2439947675" sldId="2147469929"/>
            <ac:spMk id="405" creationId="{9F922B60-30BA-46A3-BC1A-C98C64DE7D24}"/>
          </ac:spMkLst>
        </pc:spChg>
        <pc:spChg chg="mod">
          <ac:chgData name="Daniel Roth" userId="02261a5d-b764-49c2-b6b6-041bd43f80dd" providerId="ADAL" clId="{70056BB6-6F26-4751-9DAD-BED46CDF36E3}" dt="2022-11-01T22:26:32.531" v="786"/>
          <ac:spMkLst>
            <pc:docMk/>
            <pc:sldMk cId="2439947675" sldId="2147469929"/>
            <ac:spMk id="406" creationId="{44C49604-93F1-0E28-8704-90CE258B8B99}"/>
          </ac:spMkLst>
        </pc:spChg>
        <pc:spChg chg="mod">
          <ac:chgData name="Daniel Roth" userId="02261a5d-b764-49c2-b6b6-041bd43f80dd" providerId="ADAL" clId="{70056BB6-6F26-4751-9DAD-BED46CDF36E3}" dt="2022-11-01T22:26:32.531" v="786"/>
          <ac:spMkLst>
            <pc:docMk/>
            <pc:sldMk cId="2439947675" sldId="2147469929"/>
            <ac:spMk id="407" creationId="{0A9EB2D1-05D7-7477-A4F9-2D3D8F55DCF8}"/>
          </ac:spMkLst>
        </pc:spChg>
        <pc:spChg chg="mod">
          <ac:chgData name="Daniel Roth" userId="02261a5d-b764-49c2-b6b6-041bd43f80dd" providerId="ADAL" clId="{70056BB6-6F26-4751-9DAD-BED46CDF36E3}" dt="2022-11-01T22:26:32.531" v="786"/>
          <ac:spMkLst>
            <pc:docMk/>
            <pc:sldMk cId="2439947675" sldId="2147469929"/>
            <ac:spMk id="408" creationId="{F9E33423-A572-CE62-AA3D-40827A5D22FA}"/>
          </ac:spMkLst>
        </pc:spChg>
        <pc:spChg chg="mod">
          <ac:chgData name="Daniel Roth" userId="02261a5d-b764-49c2-b6b6-041bd43f80dd" providerId="ADAL" clId="{70056BB6-6F26-4751-9DAD-BED46CDF36E3}" dt="2022-11-01T22:26:32.531" v="786"/>
          <ac:spMkLst>
            <pc:docMk/>
            <pc:sldMk cId="2439947675" sldId="2147469929"/>
            <ac:spMk id="409" creationId="{F9C80CB7-81F4-A8A7-CC83-781B1BC25674}"/>
          </ac:spMkLst>
        </pc:spChg>
        <pc:spChg chg="mod">
          <ac:chgData name="Daniel Roth" userId="02261a5d-b764-49c2-b6b6-041bd43f80dd" providerId="ADAL" clId="{70056BB6-6F26-4751-9DAD-BED46CDF36E3}" dt="2022-11-01T22:26:32.531" v="786"/>
          <ac:spMkLst>
            <pc:docMk/>
            <pc:sldMk cId="2439947675" sldId="2147469929"/>
            <ac:spMk id="410" creationId="{A6D84C8A-9CC7-0EE2-6355-6F250565C4DD}"/>
          </ac:spMkLst>
        </pc:spChg>
        <pc:spChg chg="mod">
          <ac:chgData name="Daniel Roth" userId="02261a5d-b764-49c2-b6b6-041bd43f80dd" providerId="ADAL" clId="{70056BB6-6F26-4751-9DAD-BED46CDF36E3}" dt="2022-11-01T22:26:32.531" v="786"/>
          <ac:spMkLst>
            <pc:docMk/>
            <pc:sldMk cId="2439947675" sldId="2147469929"/>
            <ac:spMk id="411" creationId="{69DD1E9E-A5A4-42BB-76DB-171063AFB67B}"/>
          </ac:spMkLst>
        </pc:spChg>
        <pc:spChg chg="mod">
          <ac:chgData name="Daniel Roth" userId="02261a5d-b764-49c2-b6b6-041bd43f80dd" providerId="ADAL" clId="{70056BB6-6F26-4751-9DAD-BED46CDF36E3}" dt="2022-11-01T22:26:32.531" v="786"/>
          <ac:spMkLst>
            <pc:docMk/>
            <pc:sldMk cId="2439947675" sldId="2147469929"/>
            <ac:spMk id="412" creationId="{0C66F06B-9668-9888-B544-56A5BADC1603}"/>
          </ac:spMkLst>
        </pc:spChg>
        <pc:spChg chg="mod">
          <ac:chgData name="Daniel Roth" userId="02261a5d-b764-49c2-b6b6-041bd43f80dd" providerId="ADAL" clId="{70056BB6-6F26-4751-9DAD-BED46CDF36E3}" dt="2022-11-01T22:26:32.531" v="786"/>
          <ac:spMkLst>
            <pc:docMk/>
            <pc:sldMk cId="2439947675" sldId="2147469929"/>
            <ac:spMk id="416" creationId="{0AABD7A2-8A5F-709F-4082-10B2122996D6}"/>
          </ac:spMkLst>
        </pc:spChg>
        <pc:spChg chg="mod">
          <ac:chgData name="Daniel Roth" userId="02261a5d-b764-49c2-b6b6-041bd43f80dd" providerId="ADAL" clId="{70056BB6-6F26-4751-9DAD-BED46CDF36E3}" dt="2022-11-01T22:26:32.531" v="786"/>
          <ac:spMkLst>
            <pc:docMk/>
            <pc:sldMk cId="2439947675" sldId="2147469929"/>
            <ac:spMk id="417" creationId="{9B268F5F-A48B-2EBA-12B5-C5928031137A}"/>
          </ac:spMkLst>
        </pc:spChg>
        <pc:spChg chg="mod">
          <ac:chgData name="Daniel Roth" userId="02261a5d-b764-49c2-b6b6-041bd43f80dd" providerId="ADAL" clId="{70056BB6-6F26-4751-9DAD-BED46CDF36E3}" dt="2022-11-01T22:26:32.531" v="786"/>
          <ac:spMkLst>
            <pc:docMk/>
            <pc:sldMk cId="2439947675" sldId="2147469929"/>
            <ac:spMk id="418" creationId="{B78BA8B8-DE5D-4C5C-B65A-B9CCBE333899}"/>
          </ac:spMkLst>
        </pc:spChg>
        <pc:spChg chg="mod">
          <ac:chgData name="Daniel Roth" userId="02261a5d-b764-49c2-b6b6-041bd43f80dd" providerId="ADAL" clId="{70056BB6-6F26-4751-9DAD-BED46CDF36E3}" dt="2022-11-01T22:26:32.531" v="786"/>
          <ac:spMkLst>
            <pc:docMk/>
            <pc:sldMk cId="2439947675" sldId="2147469929"/>
            <ac:spMk id="419" creationId="{90BB5971-A898-4187-887C-F9FB7DD7A738}"/>
          </ac:spMkLst>
        </pc:spChg>
        <pc:spChg chg="mod">
          <ac:chgData name="Daniel Roth" userId="02261a5d-b764-49c2-b6b6-041bd43f80dd" providerId="ADAL" clId="{70056BB6-6F26-4751-9DAD-BED46CDF36E3}" dt="2022-11-01T22:26:32.531" v="786"/>
          <ac:spMkLst>
            <pc:docMk/>
            <pc:sldMk cId="2439947675" sldId="2147469929"/>
            <ac:spMk id="420" creationId="{D51347C6-C1AC-21CD-B2E6-A5AE89A16428}"/>
          </ac:spMkLst>
        </pc:spChg>
        <pc:spChg chg="mod">
          <ac:chgData name="Daniel Roth" userId="02261a5d-b764-49c2-b6b6-041bd43f80dd" providerId="ADAL" clId="{70056BB6-6F26-4751-9DAD-BED46CDF36E3}" dt="2022-11-01T22:26:32.531" v="786"/>
          <ac:spMkLst>
            <pc:docMk/>
            <pc:sldMk cId="2439947675" sldId="2147469929"/>
            <ac:spMk id="421" creationId="{7A7D3203-A898-518A-0924-91FB489EA0F1}"/>
          </ac:spMkLst>
        </pc:spChg>
        <pc:spChg chg="mod">
          <ac:chgData name="Daniel Roth" userId="02261a5d-b764-49c2-b6b6-041bd43f80dd" providerId="ADAL" clId="{70056BB6-6F26-4751-9DAD-BED46CDF36E3}" dt="2022-11-01T22:26:32.531" v="786"/>
          <ac:spMkLst>
            <pc:docMk/>
            <pc:sldMk cId="2439947675" sldId="2147469929"/>
            <ac:spMk id="422" creationId="{6DBFA8E2-D047-F943-B0C9-A8DBC2B10588}"/>
          </ac:spMkLst>
        </pc:spChg>
        <pc:spChg chg="mod">
          <ac:chgData name="Daniel Roth" userId="02261a5d-b764-49c2-b6b6-041bd43f80dd" providerId="ADAL" clId="{70056BB6-6F26-4751-9DAD-BED46CDF36E3}" dt="2022-11-01T22:26:32.531" v="786"/>
          <ac:spMkLst>
            <pc:docMk/>
            <pc:sldMk cId="2439947675" sldId="2147469929"/>
            <ac:spMk id="423" creationId="{32749748-10AB-810D-3B47-231D6558A50D}"/>
          </ac:spMkLst>
        </pc:spChg>
        <pc:spChg chg="mod">
          <ac:chgData name="Daniel Roth" userId="02261a5d-b764-49c2-b6b6-041bd43f80dd" providerId="ADAL" clId="{70056BB6-6F26-4751-9DAD-BED46CDF36E3}" dt="2022-11-01T22:26:32.531" v="786"/>
          <ac:spMkLst>
            <pc:docMk/>
            <pc:sldMk cId="2439947675" sldId="2147469929"/>
            <ac:spMk id="424" creationId="{4428B735-241B-BA2A-A38D-DF5103F2B80F}"/>
          </ac:spMkLst>
        </pc:spChg>
        <pc:spChg chg="mod">
          <ac:chgData name="Daniel Roth" userId="02261a5d-b764-49c2-b6b6-041bd43f80dd" providerId="ADAL" clId="{70056BB6-6F26-4751-9DAD-BED46CDF36E3}" dt="2022-11-01T22:26:32.531" v="786"/>
          <ac:spMkLst>
            <pc:docMk/>
            <pc:sldMk cId="2439947675" sldId="2147469929"/>
            <ac:spMk id="425" creationId="{D1965738-2510-DED3-5687-13F6D8101691}"/>
          </ac:spMkLst>
        </pc:spChg>
        <pc:spChg chg="mod">
          <ac:chgData name="Daniel Roth" userId="02261a5d-b764-49c2-b6b6-041bd43f80dd" providerId="ADAL" clId="{70056BB6-6F26-4751-9DAD-BED46CDF36E3}" dt="2022-11-01T22:26:32.531" v="786"/>
          <ac:spMkLst>
            <pc:docMk/>
            <pc:sldMk cId="2439947675" sldId="2147469929"/>
            <ac:spMk id="426" creationId="{C410CF6B-D274-9E20-CF7F-72040F54B2A2}"/>
          </ac:spMkLst>
        </pc:spChg>
        <pc:spChg chg="mod">
          <ac:chgData name="Daniel Roth" userId="02261a5d-b764-49c2-b6b6-041bd43f80dd" providerId="ADAL" clId="{70056BB6-6F26-4751-9DAD-BED46CDF36E3}" dt="2022-11-01T22:26:32.531" v="786"/>
          <ac:spMkLst>
            <pc:docMk/>
            <pc:sldMk cId="2439947675" sldId="2147469929"/>
            <ac:spMk id="427" creationId="{8A778689-4108-B21A-4808-C5E6FC844155}"/>
          </ac:spMkLst>
        </pc:spChg>
        <pc:spChg chg="mod">
          <ac:chgData name="Daniel Roth" userId="02261a5d-b764-49c2-b6b6-041bd43f80dd" providerId="ADAL" clId="{70056BB6-6F26-4751-9DAD-BED46CDF36E3}" dt="2022-11-01T22:26:32.531" v="786"/>
          <ac:spMkLst>
            <pc:docMk/>
            <pc:sldMk cId="2439947675" sldId="2147469929"/>
            <ac:spMk id="428" creationId="{1CA33202-ECA2-4B06-2556-4288B111A776}"/>
          </ac:spMkLst>
        </pc:spChg>
        <pc:spChg chg="mod">
          <ac:chgData name="Daniel Roth" userId="02261a5d-b764-49c2-b6b6-041bd43f80dd" providerId="ADAL" clId="{70056BB6-6F26-4751-9DAD-BED46CDF36E3}" dt="2022-11-01T22:26:32.531" v="786"/>
          <ac:spMkLst>
            <pc:docMk/>
            <pc:sldMk cId="2439947675" sldId="2147469929"/>
            <ac:spMk id="429" creationId="{BEC386A8-64D0-EC35-15BF-117060C13EDA}"/>
          </ac:spMkLst>
        </pc:spChg>
        <pc:spChg chg="mod">
          <ac:chgData name="Daniel Roth" userId="02261a5d-b764-49c2-b6b6-041bd43f80dd" providerId="ADAL" clId="{70056BB6-6F26-4751-9DAD-BED46CDF36E3}" dt="2022-11-01T22:26:32.531" v="786"/>
          <ac:spMkLst>
            <pc:docMk/>
            <pc:sldMk cId="2439947675" sldId="2147469929"/>
            <ac:spMk id="430" creationId="{7384B39F-7F76-DFF0-DA2A-9454B3DF0171}"/>
          </ac:spMkLst>
        </pc:spChg>
        <pc:spChg chg="mod">
          <ac:chgData name="Daniel Roth" userId="02261a5d-b764-49c2-b6b6-041bd43f80dd" providerId="ADAL" clId="{70056BB6-6F26-4751-9DAD-BED46CDF36E3}" dt="2022-11-01T22:26:32.531" v="786"/>
          <ac:spMkLst>
            <pc:docMk/>
            <pc:sldMk cId="2439947675" sldId="2147469929"/>
            <ac:spMk id="431" creationId="{78B1A745-B406-DC8B-8E28-E8E3391435A6}"/>
          </ac:spMkLst>
        </pc:spChg>
        <pc:spChg chg="mod">
          <ac:chgData name="Daniel Roth" userId="02261a5d-b764-49c2-b6b6-041bd43f80dd" providerId="ADAL" clId="{70056BB6-6F26-4751-9DAD-BED46CDF36E3}" dt="2022-11-01T22:26:32.531" v="786"/>
          <ac:spMkLst>
            <pc:docMk/>
            <pc:sldMk cId="2439947675" sldId="2147469929"/>
            <ac:spMk id="432" creationId="{43799C92-5DA8-7798-3F8F-D5409CA8D855}"/>
          </ac:spMkLst>
        </pc:spChg>
        <pc:spChg chg="mod">
          <ac:chgData name="Daniel Roth" userId="02261a5d-b764-49c2-b6b6-041bd43f80dd" providerId="ADAL" clId="{70056BB6-6F26-4751-9DAD-BED46CDF36E3}" dt="2022-11-01T22:26:32.531" v="786"/>
          <ac:spMkLst>
            <pc:docMk/>
            <pc:sldMk cId="2439947675" sldId="2147469929"/>
            <ac:spMk id="433" creationId="{0107BAC4-58E1-F3B3-22CB-19F010F83891}"/>
          </ac:spMkLst>
        </pc:spChg>
        <pc:spChg chg="mod">
          <ac:chgData name="Daniel Roth" userId="02261a5d-b764-49c2-b6b6-041bd43f80dd" providerId="ADAL" clId="{70056BB6-6F26-4751-9DAD-BED46CDF36E3}" dt="2022-11-01T22:26:32.531" v="786"/>
          <ac:spMkLst>
            <pc:docMk/>
            <pc:sldMk cId="2439947675" sldId="2147469929"/>
            <ac:spMk id="434" creationId="{0946E272-268B-6922-D49A-72558412BDB8}"/>
          </ac:spMkLst>
        </pc:spChg>
        <pc:spChg chg="mod">
          <ac:chgData name="Daniel Roth" userId="02261a5d-b764-49c2-b6b6-041bd43f80dd" providerId="ADAL" clId="{70056BB6-6F26-4751-9DAD-BED46CDF36E3}" dt="2022-11-01T22:26:32.531" v="786"/>
          <ac:spMkLst>
            <pc:docMk/>
            <pc:sldMk cId="2439947675" sldId="2147469929"/>
            <ac:spMk id="435" creationId="{E1052F3C-02E5-7B5A-198C-4146380934B4}"/>
          </ac:spMkLst>
        </pc:spChg>
        <pc:spChg chg="mod">
          <ac:chgData name="Daniel Roth" userId="02261a5d-b764-49c2-b6b6-041bd43f80dd" providerId="ADAL" clId="{70056BB6-6F26-4751-9DAD-BED46CDF36E3}" dt="2022-11-01T22:26:32.531" v="786"/>
          <ac:spMkLst>
            <pc:docMk/>
            <pc:sldMk cId="2439947675" sldId="2147469929"/>
            <ac:spMk id="436" creationId="{01B70FA9-FA3F-38A4-EA92-BB9298F0A594}"/>
          </ac:spMkLst>
        </pc:spChg>
        <pc:spChg chg="mod">
          <ac:chgData name="Daniel Roth" userId="02261a5d-b764-49c2-b6b6-041bd43f80dd" providerId="ADAL" clId="{70056BB6-6F26-4751-9DAD-BED46CDF36E3}" dt="2022-11-01T22:26:32.531" v="786"/>
          <ac:spMkLst>
            <pc:docMk/>
            <pc:sldMk cId="2439947675" sldId="2147469929"/>
            <ac:spMk id="437" creationId="{A620EF96-B0EF-7E23-521A-1F0156A08D7F}"/>
          </ac:spMkLst>
        </pc:spChg>
        <pc:spChg chg="mod topLvl">
          <ac:chgData name="Daniel Roth" userId="02261a5d-b764-49c2-b6b6-041bd43f80dd" providerId="ADAL" clId="{70056BB6-6F26-4751-9DAD-BED46CDF36E3}" dt="2022-11-04T23:29:03.257" v="4610" actId="207"/>
          <ac:spMkLst>
            <pc:docMk/>
            <pc:sldMk cId="2439947675" sldId="2147469929"/>
            <ac:spMk id="441" creationId="{7ADEDE0C-C1A6-30E8-21C0-99A07B695E0C}"/>
          </ac:spMkLst>
        </pc:spChg>
        <pc:spChg chg="del mod">
          <ac:chgData name="Daniel Roth" userId="02261a5d-b764-49c2-b6b6-041bd43f80dd" providerId="ADAL" clId="{70056BB6-6F26-4751-9DAD-BED46CDF36E3}" dt="2022-11-01T22:32:50.584" v="835" actId="478"/>
          <ac:spMkLst>
            <pc:docMk/>
            <pc:sldMk cId="2439947675" sldId="2147469929"/>
            <ac:spMk id="442" creationId="{8FB3F138-086D-A13A-EB1E-9526C4E3F604}"/>
          </ac:spMkLst>
        </pc:spChg>
        <pc:spChg chg="mod topLvl">
          <ac:chgData name="Daniel Roth" userId="02261a5d-b764-49c2-b6b6-041bd43f80dd" providerId="ADAL" clId="{70056BB6-6F26-4751-9DAD-BED46CDF36E3}" dt="2022-11-04T23:29:22.207" v="4612" actId="207"/>
          <ac:spMkLst>
            <pc:docMk/>
            <pc:sldMk cId="2439947675" sldId="2147469929"/>
            <ac:spMk id="443" creationId="{B9332204-7368-F1D1-F5E2-00628F7D1E68}"/>
          </ac:spMkLst>
        </pc:spChg>
        <pc:spChg chg="mod topLvl">
          <ac:chgData name="Daniel Roth" userId="02261a5d-b764-49c2-b6b6-041bd43f80dd" providerId="ADAL" clId="{70056BB6-6F26-4751-9DAD-BED46CDF36E3}" dt="2022-11-04T23:31:13.322" v="4619" actId="207"/>
          <ac:spMkLst>
            <pc:docMk/>
            <pc:sldMk cId="2439947675" sldId="2147469929"/>
            <ac:spMk id="444" creationId="{3B810F6B-E8AA-CF4B-62FD-8A5FA2614DCE}"/>
          </ac:spMkLst>
        </pc:spChg>
        <pc:spChg chg="mod topLvl">
          <ac:chgData name="Daniel Roth" userId="02261a5d-b764-49c2-b6b6-041bd43f80dd" providerId="ADAL" clId="{70056BB6-6F26-4751-9DAD-BED46CDF36E3}" dt="2022-11-04T23:31:13.322" v="4619" actId="207"/>
          <ac:spMkLst>
            <pc:docMk/>
            <pc:sldMk cId="2439947675" sldId="2147469929"/>
            <ac:spMk id="445" creationId="{C892EEAD-55FE-649C-6AA8-BF90FDE08490}"/>
          </ac:spMkLst>
        </pc:spChg>
        <pc:spChg chg="mod topLvl">
          <ac:chgData name="Daniel Roth" userId="02261a5d-b764-49c2-b6b6-041bd43f80dd" providerId="ADAL" clId="{70056BB6-6F26-4751-9DAD-BED46CDF36E3}" dt="2022-11-01T22:33:23.779" v="839" actId="165"/>
          <ac:spMkLst>
            <pc:docMk/>
            <pc:sldMk cId="2439947675" sldId="2147469929"/>
            <ac:spMk id="446" creationId="{B0359BF9-F26A-8638-4817-F594F29CEB4C}"/>
          </ac:spMkLst>
        </pc:spChg>
        <pc:spChg chg="mod topLvl">
          <ac:chgData name="Daniel Roth" userId="02261a5d-b764-49c2-b6b6-041bd43f80dd" providerId="ADAL" clId="{70056BB6-6F26-4751-9DAD-BED46CDF36E3}" dt="2022-11-01T22:33:23.779" v="839" actId="165"/>
          <ac:spMkLst>
            <pc:docMk/>
            <pc:sldMk cId="2439947675" sldId="2147469929"/>
            <ac:spMk id="447" creationId="{D74A4AD0-FCAC-239B-A64C-CD556BB64E35}"/>
          </ac:spMkLst>
        </pc:spChg>
        <pc:spChg chg="mod topLvl">
          <ac:chgData name="Daniel Roth" userId="02261a5d-b764-49c2-b6b6-041bd43f80dd" providerId="ADAL" clId="{70056BB6-6F26-4751-9DAD-BED46CDF36E3}" dt="2022-11-01T22:33:23.779" v="839" actId="165"/>
          <ac:spMkLst>
            <pc:docMk/>
            <pc:sldMk cId="2439947675" sldId="2147469929"/>
            <ac:spMk id="448" creationId="{9065A7A2-3D51-2AAE-4ACA-D46F73E12296}"/>
          </ac:spMkLst>
        </pc:spChg>
        <pc:spChg chg="mod topLvl">
          <ac:chgData name="Daniel Roth" userId="02261a5d-b764-49c2-b6b6-041bd43f80dd" providerId="ADAL" clId="{70056BB6-6F26-4751-9DAD-BED46CDF36E3}" dt="2022-11-01T22:34:23.641" v="849" actId="164"/>
          <ac:spMkLst>
            <pc:docMk/>
            <pc:sldMk cId="2439947675" sldId="2147469929"/>
            <ac:spMk id="449" creationId="{2136FDD4-5AFA-858D-5D6D-99D1FF292599}"/>
          </ac:spMkLst>
        </pc:spChg>
        <pc:spChg chg="mod topLvl">
          <ac:chgData name="Daniel Roth" userId="02261a5d-b764-49c2-b6b6-041bd43f80dd" providerId="ADAL" clId="{70056BB6-6F26-4751-9DAD-BED46CDF36E3}" dt="2022-11-01T22:33:23.779" v="839" actId="165"/>
          <ac:spMkLst>
            <pc:docMk/>
            <pc:sldMk cId="2439947675" sldId="2147469929"/>
            <ac:spMk id="450" creationId="{32A46DCA-E126-8A91-C650-4CEEC7AEAA6C}"/>
          </ac:spMkLst>
        </pc:spChg>
        <pc:spChg chg="mod topLvl">
          <ac:chgData name="Daniel Roth" userId="02261a5d-b764-49c2-b6b6-041bd43f80dd" providerId="ADAL" clId="{70056BB6-6F26-4751-9DAD-BED46CDF36E3}" dt="2022-11-01T22:33:23.779" v="839" actId="165"/>
          <ac:spMkLst>
            <pc:docMk/>
            <pc:sldMk cId="2439947675" sldId="2147469929"/>
            <ac:spMk id="451" creationId="{A64F6DA1-5130-A613-9785-1C07F27E740C}"/>
          </ac:spMkLst>
        </pc:spChg>
        <pc:spChg chg="mod topLvl">
          <ac:chgData name="Daniel Roth" userId="02261a5d-b764-49c2-b6b6-041bd43f80dd" providerId="ADAL" clId="{70056BB6-6F26-4751-9DAD-BED46CDF36E3}" dt="2022-11-04T23:30:25.839" v="4615" actId="207"/>
          <ac:spMkLst>
            <pc:docMk/>
            <pc:sldMk cId="2439947675" sldId="2147469929"/>
            <ac:spMk id="456" creationId="{EA0B880D-9BE4-5925-818D-416200BFFFAD}"/>
          </ac:spMkLst>
        </pc:spChg>
        <pc:spChg chg="mod topLvl">
          <ac:chgData name="Daniel Roth" userId="02261a5d-b764-49c2-b6b6-041bd43f80dd" providerId="ADAL" clId="{70056BB6-6F26-4751-9DAD-BED46CDF36E3}" dt="2022-11-04T23:29:43.655" v="4613" actId="207"/>
          <ac:spMkLst>
            <pc:docMk/>
            <pc:sldMk cId="2439947675" sldId="2147469929"/>
            <ac:spMk id="457" creationId="{6D9D48CC-E656-0BD0-5EF6-B91A70ACCAF5}"/>
          </ac:spMkLst>
        </pc:spChg>
        <pc:spChg chg="mod topLvl">
          <ac:chgData name="Daniel Roth" userId="02261a5d-b764-49c2-b6b6-041bd43f80dd" providerId="ADAL" clId="{70056BB6-6F26-4751-9DAD-BED46CDF36E3}" dt="2022-11-04T23:29:56.691" v="4614" actId="207"/>
          <ac:spMkLst>
            <pc:docMk/>
            <pc:sldMk cId="2439947675" sldId="2147469929"/>
            <ac:spMk id="458" creationId="{6D818466-F1AC-17AB-0D51-9480B7C16BC1}"/>
          </ac:spMkLst>
        </pc:spChg>
        <pc:spChg chg="mod topLvl">
          <ac:chgData name="Daniel Roth" userId="02261a5d-b764-49c2-b6b6-041bd43f80dd" providerId="ADAL" clId="{70056BB6-6F26-4751-9DAD-BED46CDF36E3}" dt="2022-11-04T23:30:40.644" v="4616" actId="207"/>
          <ac:spMkLst>
            <pc:docMk/>
            <pc:sldMk cId="2439947675" sldId="2147469929"/>
            <ac:spMk id="459" creationId="{E27C7662-07C3-1DE3-4F72-AD877C2DA886}"/>
          </ac:spMkLst>
        </pc:spChg>
        <pc:spChg chg="mod topLvl">
          <ac:chgData name="Daniel Roth" userId="02261a5d-b764-49c2-b6b6-041bd43f80dd" providerId="ADAL" clId="{70056BB6-6F26-4751-9DAD-BED46CDF36E3}" dt="2022-11-04T23:30:49.356" v="4617" actId="207"/>
          <ac:spMkLst>
            <pc:docMk/>
            <pc:sldMk cId="2439947675" sldId="2147469929"/>
            <ac:spMk id="460" creationId="{FCD1B198-ED4A-4AC0-A6FE-31FA98FA0676}"/>
          </ac:spMkLst>
        </pc:spChg>
        <pc:spChg chg="mod topLvl">
          <ac:chgData name="Daniel Roth" userId="02261a5d-b764-49c2-b6b6-041bd43f80dd" providerId="ADAL" clId="{70056BB6-6F26-4751-9DAD-BED46CDF36E3}" dt="2022-11-04T23:30:54.841" v="4618" actId="207"/>
          <ac:spMkLst>
            <pc:docMk/>
            <pc:sldMk cId="2439947675" sldId="2147469929"/>
            <ac:spMk id="461" creationId="{81F2BDFD-B365-FFDF-5EF1-CCA6C07B0445}"/>
          </ac:spMkLst>
        </pc:spChg>
        <pc:spChg chg="mod">
          <ac:chgData name="Daniel Roth" userId="02261a5d-b764-49c2-b6b6-041bd43f80dd" providerId="ADAL" clId="{70056BB6-6F26-4751-9DAD-BED46CDF36E3}" dt="2022-11-01T22:26:35.800" v="788"/>
          <ac:spMkLst>
            <pc:docMk/>
            <pc:sldMk cId="2439947675" sldId="2147469929"/>
            <ac:spMk id="462" creationId="{FDFED3CA-E6FE-B903-FA10-05955CD20EEF}"/>
          </ac:spMkLst>
        </pc:spChg>
        <pc:spChg chg="mod">
          <ac:chgData name="Daniel Roth" userId="02261a5d-b764-49c2-b6b6-041bd43f80dd" providerId="ADAL" clId="{70056BB6-6F26-4751-9DAD-BED46CDF36E3}" dt="2022-11-01T22:26:35.800" v="788"/>
          <ac:spMkLst>
            <pc:docMk/>
            <pc:sldMk cId="2439947675" sldId="2147469929"/>
            <ac:spMk id="463" creationId="{6824A35D-8688-5556-0C6D-81A5E841677F}"/>
          </ac:spMkLst>
        </pc:spChg>
        <pc:spChg chg="mod">
          <ac:chgData name="Daniel Roth" userId="02261a5d-b764-49c2-b6b6-041bd43f80dd" providerId="ADAL" clId="{70056BB6-6F26-4751-9DAD-BED46CDF36E3}" dt="2022-11-01T22:26:35.800" v="788"/>
          <ac:spMkLst>
            <pc:docMk/>
            <pc:sldMk cId="2439947675" sldId="2147469929"/>
            <ac:spMk id="464" creationId="{5624EEF8-8F8C-D63B-98AC-7B17919D89EC}"/>
          </ac:spMkLst>
        </pc:spChg>
        <pc:spChg chg="mod">
          <ac:chgData name="Daniel Roth" userId="02261a5d-b764-49c2-b6b6-041bd43f80dd" providerId="ADAL" clId="{70056BB6-6F26-4751-9DAD-BED46CDF36E3}" dt="2022-11-01T22:26:35.800" v="788"/>
          <ac:spMkLst>
            <pc:docMk/>
            <pc:sldMk cId="2439947675" sldId="2147469929"/>
            <ac:spMk id="465" creationId="{FE0690EE-5177-36FC-9408-310A362C7F75}"/>
          </ac:spMkLst>
        </pc:spChg>
        <pc:spChg chg="mod">
          <ac:chgData name="Daniel Roth" userId="02261a5d-b764-49c2-b6b6-041bd43f80dd" providerId="ADAL" clId="{70056BB6-6F26-4751-9DAD-BED46CDF36E3}" dt="2022-11-01T22:26:35.800" v="788"/>
          <ac:spMkLst>
            <pc:docMk/>
            <pc:sldMk cId="2439947675" sldId="2147469929"/>
            <ac:spMk id="466" creationId="{B18942F6-C731-0486-4BA3-B3AF1C9866D6}"/>
          </ac:spMkLst>
        </pc:spChg>
        <pc:spChg chg="mod">
          <ac:chgData name="Daniel Roth" userId="02261a5d-b764-49c2-b6b6-041bd43f80dd" providerId="ADAL" clId="{70056BB6-6F26-4751-9DAD-BED46CDF36E3}" dt="2022-11-01T22:26:35.800" v="788"/>
          <ac:spMkLst>
            <pc:docMk/>
            <pc:sldMk cId="2439947675" sldId="2147469929"/>
            <ac:spMk id="467" creationId="{F12BFE80-8DB0-3D62-7583-5793E762F627}"/>
          </ac:spMkLst>
        </pc:spChg>
        <pc:spChg chg="mod">
          <ac:chgData name="Daniel Roth" userId="02261a5d-b764-49c2-b6b6-041bd43f80dd" providerId="ADAL" clId="{70056BB6-6F26-4751-9DAD-BED46CDF36E3}" dt="2022-11-01T22:26:35.800" v="788"/>
          <ac:spMkLst>
            <pc:docMk/>
            <pc:sldMk cId="2439947675" sldId="2147469929"/>
            <ac:spMk id="468" creationId="{619DC68F-B7CC-EF35-3642-72EBEAC9BD25}"/>
          </ac:spMkLst>
        </pc:spChg>
        <pc:spChg chg="mod">
          <ac:chgData name="Daniel Roth" userId="02261a5d-b764-49c2-b6b6-041bd43f80dd" providerId="ADAL" clId="{70056BB6-6F26-4751-9DAD-BED46CDF36E3}" dt="2022-11-01T22:26:35.800" v="788"/>
          <ac:spMkLst>
            <pc:docMk/>
            <pc:sldMk cId="2439947675" sldId="2147469929"/>
            <ac:spMk id="469" creationId="{48F51951-4451-97E9-9C56-B67F92904DFE}"/>
          </ac:spMkLst>
        </pc:spChg>
        <pc:spChg chg="mod">
          <ac:chgData name="Daniel Roth" userId="02261a5d-b764-49c2-b6b6-041bd43f80dd" providerId="ADAL" clId="{70056BB6-6F26-4751-9DAD-BED46CDF36E3}" dt="2022-11-01T22:26:35.800" v="788"/>
          <ac:spMkLst>
            <pc:docMk/>
            <pc:sldMk cId="2439947675" sldId="2147469929"/>
            <ac:spMk id="470" creationId="{81800FBD-9D87-0E18-8059-8AC569E98580}"/>
          </ac:spMkLst>
        </pc:spChg>
        <pc:spChg chg="mod">
          <ac:chgData name="Daniel Roth" userId="02261a5d-b764-49c2-b6b6-041bd43f80dd" providerId="ADAL" clId="{70056BB6-6F26-4751-9DAD-BED46CDF36E3}" dt="2022-11-01T22:26:35.800" v="788"/>
          <ac:spMkLst>
            <pc:docMk/>
            <pc:sldMk cId="2439947675" sldId="2147469929"/>
            <ac:spMk id="471" creationId="{D23CBD2F-CF79-B231-9635-95464B022EF8}"/>
          </ac:spMkLst>
        </pc:spChg>
        <pc:spChg chg="mod">
          <ac:chgData name="Daniel Roth" userId="02261a5d-b764-49c2-b6b6-041bd43f80dd" providerId="ADAL" clId="{70056BB6-6F26-4751-9DAD-BED46CDF36E3}" dt="2022-11-01T22:26:35.800" v="788"/>
          <ac:spMkLst>
            <pc:docMk/>
            <pc:sldMk cId="2439947675" sldId="2147469929"/>
            <ac:spMk id="472" creationId="{70E40C87-7AC8-7978-7D0E-C56F32865317}"/>
          </ac:spMkLst>
        </pc:spChg>
        <pc:spChg chg="mod">
          <ac:chgData name="Daniel Roth" userId="02261a5d-b764-49c2-b6b6-041bd43f80dd" providerId="ADAL" clId="{70056BB6-6F26-4751-9DAD-BED46CDF36E3}" dt="2022-11-01T22:26:35.800" v="788"/>
          <ac:spMkLst>
            <pc:docMk/>
            <pc:sldMk cId="2439947675" sldId="2147469929"/>
            <ac:spMk id="473" creationId="{3616BBAF-EBF2-EEE3-6F10-0A2924CCA743}"/>
          </ac:spMkLst>
        </pc:spChg>
        <pc:spChg chg="mod">
          <ac:chgData name="Daniel Roth" userId="02261a5d-b764-49c2-b6b6-041bd43f80dd" providerId="ADAL" clId="{70056BB6-6F26-4751-9DAD-BED46CDF36E3}" dt="2022-11-01T22:26:35.800" v="788"/>
          <ac:spMkLst>
            <pc:docMk/>
            <pc:sldMk cId="2439947675" sldId="2147469929"/>
            <ac:spMk id="474" creationId="{87626023-FC16-7993-3B66-FCCE530A880C}"/>
          </ac:spMkLst>
        </pc:spChg>
        <pc:spChg chg="mod">
          <ac:chgData name="Daniel Roth" userId="02261a5d-b764-49c2-b6b6-041bd43f80dd" providerId="ADAL" clId="{70056BB6-6F26-4751-9DAD-BED46CDF36E3}" dt="2022-11-01T22:26:35.800" v="788"/>
          <ac:spMkLst>
            <pc:docMk/>
            <pc:sldMk cId="2439947675" sldId="2147469929"/>
            <ac:spMk id="475" creationId="{AE81CDD0-CFDC-DC4E-0F6B-18CC7A25192E}"/>
          </ac:spMkLst>
        </pc:spChg>
        <pc:spChg chg="mod">
          <ac:chgData name="Daniel Roth" userId="02261a5d-b764-49c2-b6b6-041bd43f80dd" providerId="ADAL" clId="{70056BB6-6F26-4751-9DAD-BED46CDF36E3}" dt="2022-11-01T22:26:35.800" v="788"/>
          <ac:spMkLst>
            <pc:docMk/>
            <pc:sldMk cId="2439947675" sldId="2147469929"/>
            <ac:spMk id="476" creationId="{5294DC00-A405-AB44-3381-57DD0C9A9DDE}"/>
          </ac:spMkLst>
        </pc:spChg>
        <pc:spChg chg="mod">
          <ac:chgData name="Daniel Roth" userId="02261a5d-b764-49c2-b6b6-041bd43f80dd" providerId="ADAL" clId="{70056BB6-6F26-4751-9DAD-BED46CDF36E3}" dt="2022-11-01T22:26:35.800" v="788"/>
          <ac:spMkLst>
            <pc:docMk/>
            <pc:sldMk cId="2439947675" sldId="2147469929"/>
            <ac:spMk id="477" creationId="{E208A80A-ED94-3805-946C-84B99BC275A0}"/>
          </ac:spMkLst>
        </pc:spChg>
        <pc:spChg chg="mod">
          <ac:chgData name="Daniel Roth" userId="02261a5d-b764-49c2-b6b6-041bd43f80dd" providerId="ADAL" clId="{70056BB6-6F26-4751-9DAD-BED46CDF36E3}" dt="2022-11-01T22:26:35.800" v="788"/>
          <ac:spMkLst>
            <pc:docMk/>
            <pc:sldMk cId="2439947675" sldId="2147469929"/>
            <ac:spMk id="478" creationId="{35BF452E-C63C-74C1-67A4-CC4E8A550600}"/>
          </ac:spMkLst>
        </pc:spChg>
        <pc:spChg chg="mod">
          <ac:chgData name="Daniel Roth" userId="02261a5d-b764-49c2-b6b6-041bd43f80dd" providerId="ADAL" clId="{70056BB6-6F26-4751-9DAD-BED46CDF36E3}" dt="2022-11-01T22:26:35.800" v="788"/>
          <ac:spMkLst>
            <pc:docMk/>
            <pc:sldMk cId="2439947675" sldId="2147469929"/>
            <ac:spMk id="479" creationId="{95B780C3-000D-B80F-BC96-C477699D6F63}"/>
          </ac:spMkLst>
        </pc:spChg>
        <pc:spChg chg="mod">
          <ac:chgData name="Daniel Roth" userId="02261a5d-b764-49c2-b6b6-041bd43f80dd" providerId="ADAL" clId="{70056BB6-6F26-4751-9DAD-BED46CDF36E3}" dt="2022-11-01T22:26:35.800" v="788"/>
          <ac:spMkLst>
            <pc:docMk/>
            <pc:sldMk cId="2439947675" sldId="2147469929"/>
            <ac:spMk id="480" creationId="{5DA64372-8A91-ED68-64AA-D04A11BF2C96}"/>
          </ac:spMkLst>
        </pc:spChg>
        <pc:spChg chg="mod">
          <ac:chgData name="Daniel Roth" userId="02261a5d-b764-49c2-b6b6-041bd43f80dd" providerId="ADAL" clId="{70056BB6-6F26-4751-9DAD-BED46CDF36E3}" dt="2022-11-01T22:26:35.800" v="788"/>
          <ac:spMkLst>
            <pc:docMk/>
            <pc:sldMk cId="2439947675" sldId="2147469929"/>
            <ac:spMk id="481" creationId="{DAC38D59-6A87-8690-3EF5-5B67DA402729}"/>
          </ac:spMkLst>
        </pc:spChg>
        <pc:spChg chg="mod">
          <ac:chgData name="Daniel Roth" userId="02261a5d-b764-49c2-b6b6-041bd43f80dd" providerId="ADAL" clId="{70056BB6-6F26-4751-9DAD-BED46CDF36E3}" dt="2022-11-01T22:26:35.800" v="788"/>
          <ac:spMkLst>
            <pc:docMk/>
            <pc:sldMk cId="2439947675" sldId="2147469929"/>
            <ac:spMk id="482" creationId="{CD2549FC-8B7D-488D-DFDE-DE90FF7D966E}"/>
          </ac:spMkLst>
        </pc:spChg>
        <pc:spChg chg="mod">
          <ac:chgData name="Daniel Roth" userId="02261a5d-b764-49c2-b6b6-041bd43f80dd" providerId="ADAL" clId="{70056BB6-6F26-4751-9DAD-BED46CDF36E3}" dt="2022-11-01T22:26:35.800" v="788"/>
          <ac:spMkLst>
            <pc:docMk/>
            <pc:sldMk cId="2439947675" sldId="2147469929"/>
            <ac:spMk id="483" creationId="{A663FA8C-A0C7-B7AB-4CFC-2E88DF47D1A7}"/>
          </ac:spMkLst>
        </pc:spChg>
        <pc:spChg chg="mod">
          <ac:chgData name="Daniel Roth" userId="02261a5d-b764-49c2-b6b6-041bd43f80dd" providerId="ADAL" clId="{70056BB6-6F26-4751-9DAD-BED46CDF36E3}" dt="2022-11-01T22:26:35.800" v="788"/>
          <ac:spMkLst>
            <pc:docMk/>
            <pc:sldMk cId="2439947675" sldId="2147469929"/>
            <ac:spMk id="484" creationId="{EE8BB973-A2B7-9A66-FE1D-647661BE8633}"/>
          </ac:spMkLst>
        </pc:spChg>
        <pc:spChg chg="mod">
          <ac:chgData name="Daniel Roth" userId="02261a5d-b764-49c2-b6b6-041bd43f80dd" providerId="ADAL" clId="{70056BB6-6F26-4751-9DAD-BED46CDF36E3}" dt="2022-11-01T22:26:35.800" v="788"/>
          <ac:spMkLst>
            <pc:docMk/>
            <pc:sldMk cId="2439947675" sldId="2147469929"/>
            <ac:spMk id="485" creationId="{98D2CA79-4F02-A2E6-D02E-1A7FE2B66921}"/>
          </ac:spMkLst>
        </pc:spChg>
        <pc:spChg chg="mod">
          <ac:chgData name="Daniel Roth" userId="02261a5d-b764-49c2-b6b6-041bd43f80dd" providerId="ADAL" clId="{70056BB6-6F26-4751-9DAD-BED46CDF36E3}" dt="2022-11-01T22:26:35.800" v="788"/>
          <ac:spMkLst>
            <pc:docMk/>
            <pc:sldMk cId="2439947675" sldId="2147469929"/>
            <ac:spMk id="486" creationId="{675B1DC0-7550-909E-F071-B3659E16E629}"/>
          </ac:spMkLst>
        </pc:spChg>
        <pc:spChg chg="mod">
          <ac:chgData name="Daniel Roth" userId="02261a5d-b764-49c2-b6b6-041bd43f80dd" providerId="ADAL" clId="{70056BB6-6F26-4751-9DAD-BED46CDF36E3}" dt="2022-11-01T22:26:35.800" v="788"/>
          <ac:spMkLst>
            <pc:docMk/>
            <pc:sldMk cId="2439947675" sldId="2147469929"/>
            <ac:spMk id="487" creationId="{BADB9925-851C-BC7C-4916-BD6FBB355307}"/>
          </ac:spMkLst>
        </pc:spChg>
        <pc:spChg chg="mod">
          <ac:chgData name="Daniel Roth" userId="02261a5d-b764-49c2-b6b6-041bd43f80dd" providerId="ADAL" clId="{70056BB6-6F26-4751-9DAD-BED46CDF36E3}" dt="2022-11-01T22:26:35.800" v="788"/>
          <ac:spMkLst>
            <pc:docMk/>
            <pc:sldMk cId="2439947675" sldId="2147469929"/>
            <ac:spMk id="488" creationId="{F518CDA6-0E3A-443F-B760-116810103443}"/>
          </ac:spMkLst>
        </pc:spChg>
        <pc:spChg chg="mod">
          <ac:chgData name="Daniel Roth" userId="02261a5d-b764-49c2-b6b6-041bd43f80dd" providerId="ADAL" clId="{70056BB6-6F26-4751-9DAD-BED46CDF36E3}" dt="2022-11-01T22:26:35.800" v="788"/>
          <ac:spMkLst>
            <pc:docMk/>
            <pc:sldMk cId="2439947675" sldId="2147469929"/>
            <ac:spMk id="489" creationId="{30E0DFA4-E518-6E60-C459-92A6A60B9FDB}"/>
          </ac:spMkLst>
        </pc:spChg>
        <pc:spChg chg="mod">
          <ac:chgData name="Daniel Roth" userId="02261a5d-b764-49c2-b6b6-041bd43f80dd" providerId="ADAL" clId="{70056BB6-6F26-4751-9DAD-BED46CDF36E3}" dt="2022-11-01T22:26:35.800" v="788"/>
          <ac:spMkLst>
            <pc:docMk/>
            <pc:sldMk cId="2439947675" sldId="2147469929"/>
            <ac:spMk id="490" creationId="{BD80E907-143B-72BC-6F69-F2A386E88825}"/>
          </ac:spMkLst>
        </pc:spChg>
        <pc:spChg chg="mod">
          <ac:chgData name="Daniel Roth" userId="02261a5d-b764-49c2-b6b6-041bd43f80dd" providerId="ADAL" clId="{70056BB6-6F26-4751-9DAD-BED46CDF36E3}" dt="2022-11-01T22:26:35.800" v="788"/>
          <ac:spMkLst>
            <pc:docMk/>
            <pc:sldMk cId="2439947675" sldId="2147469929"/>
            <ac:spMk id="491" creationId="{7D8F59EE-C5D2-8288-5C03-04CF81A8917F}"/>
          </ac:spMkLst>
        </pc:spChg>
        <pc:spChg chg="mod">
          <ac:chgData name="Daniel Roth" userId="02261a5d-b764-49c2-b6b6-041bd43f80dd" providerId="ADAL" clId="{70056BB6-6F26-4751-9DAD-BED46CDF36E3}" dt="2022-11-01T22:26:35.800" v="788"/>
          <ac:spMkLst>
            <pc:docMk/>
            <pc:sldMk cId="2439947675" sldId="2147469929"/>
            <ac:spMk id="492" creationId="{EE4215C0-3800-E675-9DF9-9EDD1E3B6F85}"/>
          </ac:spMkLst>
        </pc:spChg>
        <pc:spChg chg="mod">
          <ac:chgData name="Daniel Roth" userId="02261a5d-b764-49c2-b6b6-041bd43f80dd" providerId="ADAL" clId="{70056BB6-6F26-4751-9DAD-BED46CDF36E3}" dt="2022-11-01T22:26:35.800" v="788"/>
          <ac:spMkLst>
            <pc:docMk/>
            <pc:sldMk cId="2439947675" sldId="2147469929"/>
            <ac:spMk id="493" creationId="{7E5C89BE-FC38-D682-5837-FBD72F5B46EF}"/>
          </ac:spMkLst>
        </pc:spChg>
        <pc:spChg chg="mod">
          <ac:chgData name="Daniel Roth" userId="02261a5d-b764-49c2-b6b6-041bd43f80dd" providerId="ADAL" clId="{70056BB6-6F26-4751-9DAD-BED46CDF36E3}" dt="2022-11-01T22:26:35.800" v="788"/>
          <ac:spMkLst>
            <pc:docMk/>
            <pc:sldMk cId="2439947675" sldId="2147469929"/>
            <ac:spMk id="494" creationId="{237484E0-DC4D-234B-5505-C6FD03ABEFF0}"/>
          </ac:spMkLst>
        </pc:spChg>
        <pc:spChg chg="mod">
          <ac:chgData name="Daniel Roth" userId="02261a5d-b764-49c2-b6b6-041bd43f80dd" providerId="ADAL" clId="{70056BB6-6F26-4751-9DAD-BED46CDF36E3}" dt="2022-11-01T22:26:35.800" v="788"/>
          <ac:spMkLst>
            <pc:docMk/>
            <pc:sldMk cId="2439947675" sldId="2147469929"/>
            <ac:spMk id="495" creationId="{7883CAA1-FC80-A4AC-D367-AFE3C3FF9385}"/>
          </ac:spMkLst>
        </pc:spChg>
        <pc:spChg chg="mod">
          <ac:chgData name="Daniel Roth" userId="02261a5d-b764-49c2-b6b6-041bd43f80dd" providerId="ADAL" clId="{70056BB6-6F26-4751-9DAD-BED46CDF36E3}" dt="2022-11-01T22:26:35.800" v="788"/>
          <ac:spMkLst>
            <pc:docMk/>
            <pc:sldMk cId="2439947675" sldId="2147469929"/>
            <ac:spMk id="496" creationId="{34DC06E5-D8D4-797F-2DC3-7A7AC06DC891}"/>
          </ac:spMkLst>
        </pc:spChg>
        <pc:spChg chg="mod">
          <ac:chgData name="Daniel Roth" userId="02261a5d-b764-49c2-b6b6-041bd43f80dd" providerId="ADAL" clId="{70056BB6-6F26-4751-9DAD-BED46CDF36E3}" dt="2022-11-01T22:26:35.800" v="788"/>
          <ac:spMkLst>
            <pc:docMk/>
            <pc:sldMk cId="2439947675" sldId="2147469929"/>
            <ac:spMk id="497" creationId="{9FBA7363-BBDB-AD12-87B8-39790F268E70}"/>
          </ac:spMkLst>
        </pc:spChg>
        <pc:spChg chg="mod">
          <ac:chgData name="Daniel Roth" userId="02261a5d-b764-49c2-b6b6-041bd43f80dd" providerId="ADAL" clId="{70056BB6-6F26-4751-9DAD-BED46CDF36E3}" dt="2022-11-01T22:26:35.800" v="788"/>
          <ac:spMkLst>
            <pc:docMk/>
            <pc:sldMk cId="2439947675" sldId="2147469929"/>
            <ac:spMk id="501" creationId="{B4AA8507-FF46-673B-E1CF-274F3EFDBB8D}"/>
          </ac:spMkLst>
        </pc:spChg>
        <pc:spChg chg="mod">
          <ac:chgData name="Daniel Roth" userId="02261a5d-b764-49c2-b6b6-041bd43f80dd" providerId="ADAL" clId="{70056BB6-6F26-4751-9DAD-BED46CDF36E3}" dt="2022-11-01T22:26:35.800" v="788"/>
          <ac:spMkLst>
            <pc:docMk/>
            <pc:sldMk cId="2439947675" sldId="2147469929"/>
            <ac:spMk id="502" creationId="{24F7A976-4DBD-2241-8EC7-E5315FD76478}"/>
          </ac:spMkLst>
        </pc:spChg>
        <pc:spChg chg="mod">
          <ac:chgData name="Daniel Roth" userId="02261a5d-b764-49c2-b6b6-041bd43f80dd" providerId="ADAL" clId="{70056BB6-6F26-4751-9DAD-BED46CDF36E3}" dt="2022-11-01T22:26:35.800" v="788"/>
          <ac:spMkLst>
            <pc:docMk/>
            <pc:sldMk cId="2439947675" sldId="2147469929"/>
            <ac:spMk id="503" creationId="{FD36C2E0-5F21-038D-DF3D-12ABDEDE6544}"/>
          </ac:spMkLst>
        </pc:spChg>
        <pc:spChg chg="mod">
          <ac:chgData name="Daniel Roth" userId="02261a5d-b764-49c2-b6b6-041bd43f80dd" providerId="ADAL" clId="{70056BB6-6F26-4751-9DAD-BED46CDF36E3}" dt="2022-11-01T22:26:35.800" v="788"/>
          <ac:spMkLst>
            <pc:docMk/>
            <pc:sldMk cId="2439947675" sldId="2147469929"/>
            <ac:spMk id="504" creationId="{C6BB2FF6-CF82-3025-879C-6CF53558594C}"/>
          </ac:spMkLst>
        </pc:spChg>
        <pc:spChg chg="mod">
          <ac:chgData name="Daniel Roth" userId="02261a5d-b764-49c2-b6b6-041bd43f80dd" providerId="ADAL" clId="{70056BB6-6F26-4751-9DAD-BED46CDF36E3}" dt="2022-11-01T22:26:35.800" v="788"/>
          <ac:spMkLst>
            <pc:docMk/>
            <pc:sldMk cId="2439947675" sldId="2147469929"/>
            <ac:spMk id="505" creationId="{18373EE7-23BB-D59F-5159-38412A2D8A6B}"/>
          </ac:spMkLst>
        </pc:spChg>
        <pc:spChg chg="mod">
          <ac:chgData name="Daniel Roth" userId="02261a5d-b764-49c2-b6b6-041bd43f80dd" providerId="ADAL" clId="{70056BB6-6F26-4751-9DAD-BED46CDF36E3}" dt="2022-11-01T22:26:35.800" v="788"/>
          <ac:spMkLst>
            <pc:docMk/>
            <pc:sldMk cId="2439947675" sldId="2147469929"/>
            <ac:spMk id="506" creationId="{697BFBD1-2EE8-BEB4-D547-6B992B9F85F2}"/>
          </ac:spMkLst>
        </pc:spChg>
        <pc:spChg chg="mod">
          <ac:chgData name="Daniel Roth" userId="02261a5d-b764-49c2-b6b6-041bd43f80dd" providerId="ADAL" clId="{70056BB6-6F26-4751-9DAD-BED46CDF36E3}" dt="2022-11-01T22:26:35.800" v="788"/>
          <ac:spMkLst>
            <pc:docMk/>
            <pc:sldMk cId="2439947675" sldId="2147469929"/>
            <ac:spMk id="507" creationId="{6C05E514-AB86-3EB1-7E16-486955533297}"/>
          </ac:spMkLst>
        </pc:spChg>
        <pc:spChg chg="mod">
          <ac:chgData name="Daniel Roth" userId="02261a5d-b764-49c2-b6b6-041bd43f80dd" providerId="ADAL" clId="{70056BB6-6F26-4751-9DAD-BED46CDF36E3}" dt="2022-11-01T22:26:35.800" v="788"/>
          <ac:spMkLst>
            <pc:docMk/>
            <pc:sldMk cId="2439947675" sldId="2147469929"/>
            <ac:spMk id="508" creationId="{12EE74F4-CFFC-16F5-E31F-F6F0EAC0CBB3}"/>
          </ac:spMkLst>
        </pc:spChg>
        <pc:spChg chg="mod">
          <ac:chgData name="Daniel Roth" userId="02261a5d-b764-49c2-b6b6-041bd43f80dd" providerId="ADAL" clId="{70056BB6-6F26-4751-9DAD-BED46CDF36E3}" dt="2022-11-01T22:26:35.800" v="788"/>
          <ac:spMkLst>
            <pc:docMk/>
            <pc:sldMk cId="2439947675" sldId="2147469929"/>
            <ac:spMk id="509" creationId="{B2934993-5204-2748-4971-E2252F8DF5FB}"/>
          </ac:spMkLst>
        </pc:spChg>
        <pc:spChg chg="mod">
          <ac:chgData name="Daniel Roth" userId="02261a5d-b764-49c2-b6b6-041bd43f80dd" providerId="ADAL" clId="{70056BB6-6F26-4751-9DAD-BED46CDF36E3}" dt="2022-11-01T22:26:35.800" v="788"/>
          <ac:spMkLst>
            <pc:docMk/>
            <pc:sldMk cId="2439947675" sldId="2147469929"/>
            <ac:spMk id="510" creationId="{22C71C97-4A6F-CDC1-DDAF-FE809FF40C67}"/>
          </ac:spMkLst>
        </pc:spChg>
        <pc:spChg chg="mod">
          <ac:chgData name="Daniel Roth" userId="02261a5d-b764-49c2-b6b6-041bd43f80dd" providerId="ADAL" clId="{70056BB6-6F26-4751-9DAD-BED46CDF36E3}" dt="2022-11-01T22:26:35.800" v="788"/>
          <ac:spMkLst>
            <pc:docMk/>
            <pc:sldMk cId="2439947675" sldId="2147469929"/>
            <ac:spMk id="511" creationId="{662A2583-D257-712C-C041-9C33C5768F76}"/>
          </ac:spMkLst>
        </pc:spChg>
        <pc:spChg chg="mod">
          <ac:chgData name="Daniel Roth" userId="02261a5d-b764-49c2-b6b6-041bd43f80dd" providerId="ADAL" clId="{70056BB6-6F26-4751-9DAD-BED46CDF36E3}" dt="2022-11-01T22:26:35.800" v="788"/>
          <ac:spMkLst>
            <pc:docMk/>
            <pc:sldMk cId="2439947675" sldId="2147469929"/>
            <ac:spMk id="512" creationId="{F7202472-8699-13B5-1275-6A797A55D11C}"/>
          </ac:spMkLst>
        </pc:spChg>
        <pc:spChg chg="mod">
          <ac:chgData name="Daniel Roth" userId="02261a5d-b764-49c2-b6b6-041bd43f80dd" providerId="ADAL" clId="{70056BB6-6F26-4751-9DAD-BED46CDF36E3}" dt="2022-11-01T22:26:35.800" v="788"/>
          <ac:spMkLst>
            <pc:docMk/>
            <pc:sldMk cId="2439947675" sldId="2147469929"/>
            <ac:spMk id="513" creationId="{B63135F9-8457-0B5D-625E-D9CAFB982891}"/>
          </ac:spMkLst>
        </pc:spChg>
        <pc:spChg chg="mod">
          <ac:chgData name="Daniel Roth" userId="02261a5d-b764-49c2-b6b6-041bd43f80dd" providerId="ADAL" clId="{70056BB6-6F26-4751-9DAD-BED46CDF36E3}" dt="2022-11-01T22:26:35.800" v="788"/>
          <ac:spMkLst>
            <pc:docMk/>
            <pc:sldMk cId="2439947675" sldId="2147469929"/>
            <ac:spMk id="514" creationId="{708B745A-F832-77CC-C161-A5C9EB8B10AB}"/>
          </ac:spMkLst>
        </pc:spChg>
        <pc:spChg chg="mod">
          <ac:chgData name="Daniel Roth" userId="02261a5d-b764-49c2-b6b6-041bd43f80dd" providerId="ADAL" clId="{70056BB6-6F26-4751-9DAD-BED46CDF36E3}" dt="2022-11-01T22:26:35.800" v="788"/>
          <ac:spMkLst>
            <pc:docMk/>
            <pc:sldMk cId="2439947675" sldId="2147469929"/>
            <ac:spMk id="515" creationId="{C57DA0F5-7C8C-0916-265C-017A220F9B39}"/>
          </ac:spMkLst>
        </pc:spChg>
        <pc:spChg chg="mod">
          <ac:chgData name="Daniel Roth" userId="02261a5d-b764-49c2-b6b6-041bd43f80dd" providerId="ADAL" clId="{70056BB6-6F26-4751-9DAD-BED46CDF36E3}" dt="2022-11-01T22:26:35.800" v="788"/>
          <ac:spMkLst>
            <pc:docMk/>
            <pc:sldMk cId="2439947675" sldId="2147469929"/>
            <ac:spMk id="516" creationId="{DC2B5847-D309-D78C-F249-C3E1872B2D71}"/>
          </ac:spMkLst>
        </pc:spChg>
        <pc:spChg chg="mod">
          <ac:chgData name="Daniel Roth" userId="02261a5d-b764-49c2-b6b6-041bd43f80dd" providerId="ADAL" clId="{70056BB6-6F26-4751-9DAD-BED46CDF36E3}" dt="2022-11-01T22:26:35.800" v="788"/>
          <ac:spMkLst>
            <pc:docMk/>
            <pc:sldMk cId="2439947675" sldId="2147469929"/>
            <ac:spMk id="517" creationId="{31ACCA0B-CECF-72C2-F9E1-DAF17EF7E075}"/>
          </ac:spMkLst>
        </pc:spChg>
        <pc:spChg chg="mod">
          <ac:chgData name="Daniel Roth" userId="02261a5d-b764-49c2-b6b6-041bd43f80dd" providerId="ADAL" clId="{70056BB6-6F26-4751-9DAD-BED46CDF36E3}" dt="2022-11-01T22:26:35.800" v="788"/>
          <ac:spMkLst>
            <pc:docMk/>
            <pc:sldMk cId="2439947675" sldId="2147469929"/>
            <ac:spMk id="518" creationId="{02521FE4-B963-2D53-64E4-25D63A932516}"/>
          </ac:spMkLst>
        </pc:spChg>
        <pc:spChg chg="mod">
          <ac:chgData name="Daniel Roth" userId="02261a5d-b764-49c2-b6b6-041bd43f80dd" providerId="ADAL" clId="{70056BB6-6F26-4751-9DAD-BED46CDF36E3}" dt="2022-11-01T22:26:35.800" v="788"/>
          <ac:spMkLst>
            <pc:docMk/>
            <pc:sldMk cId="2439947675" sldId="2147469929"/>
            <ac:spMk id="519" creationId="{0FECB9C2-5DA6-0FD6-FB4F-EDB2125CC403}"/>
          </ac:spMkLst>
        </pc:spChg>
        <pc:spChg chg="mod">
          <ac:chgData name="Daniel Roth" userId="02261a5d-b764-49c2-b6b6-041bd43f80dd" providerId="ADAL" clId="{70056BB6-6F26-4751-9DAD-BED46CDF36E3}" dt="2022-11-01T22:26:35.800" v="788"/>
          <ac:spMkLst>
            <pc:docMk/>
            <pc:sldMk cId="2439947675" sldId="2147469929"/>
            <ac:spMk id="520" creationId="{E641BFC3-FDD6-D6AB-804C-68415A1209EB}"/>
          </ac:spMkLst>
        </pc:spChg>
        <pc:spChg chg="mod">
          <ac:chgData name="Daniel Roth" userId="02261a5d-b764-49c2-b6b6-041bd43f80dd" providerId="ADAL" clId="{70056BB6-6F26-4751-9DAD-BED46CDF36E3}" dt="2022-11-01T22:26:35.800" v="788"/>
          <ac:spMkLst>
            <pc:docMk/>
            <pc:sldMk cId="2439947675" sldId="2147469929"/>
            <ac:spMk id="521" creationId="{F00D71ED-A562-9BE9-C243-B3C93B1D441D}"/>
          </ac:spMkLst>
        </pc:spChg>
        <pc:spChg chg="mod">
          <ac:chgData name="Daniel Roth" userId="02261a5d-b764-49c2-b6b6-041bd43f80dd" providerId="ADAL" clId="{70056BB6-6F26-4751-9DAD-BED46CDF36E3}" dt="2022-11-01T22:26:35.800" v="788"/>
          <ac:spMkLst>
            <pc:docMk/>
            <pc:sldMk cId="2439947675" sldId="2147469929"/>
            <ac:spMk id="522" creationId="{1D3E2D11-E9ED-6D4E-F8C3-4DCD93C6CF6E}"/>
          </ac:spMkLst>
        </pc:spChg>
        <pc:spChg chg="add mod">
          <ac:chgData name="Daniel Roth" userId="02261a5d-b764-49c2-b6b6-041bd43f80dd" providerId="ADAL" clId="{70056BB6-6F26-4751-9DAD-BED46CDF36E3}" dt="2022-11-01T22:31:33.442" v="812" actId="1076"/>
          <ac:spMkLst>
            <pc:docMk/>
            <pc:sldMk cId="2439947675" sldId="2147469929"/>
            <ac:spMk id="523" creationId="{F39445A3-7881-0F19-D158-24A8AFF97E37}"/>
          </ac:spMkLst>
        </pc:spChg>
        <pc:spChg chg="add mod topLvl">
          <ac:chgData name="Daniel Roth" userId="02261a5d-b764-49c2-b6b6-041bd43f80dd" providerId="ADAL" clId="{70056BB6-6F26-4751-9DAD-BED46CDF36E3}" dt="2022-11-01T22:34:23.641" v="849" actId="164"/>
          <ac:spMkLst>
            <pc:docMk/>
            <pc:sldMk cId="2439947675" sldId="2147469929"/>
            <ac:spMk id="524" creationId="{7F4A24CE-AEF7-194A-A79E-E50665A39B41}"/>
          </ac:spMkLst>
        </pc:spChg>
        <pc:spChg chg="add mod">
          <ac:chgData name="Daniel Roth" userId="02261a5d-b764-49c2-b6b6-041bd43f80dd" providerId="ADAL" clId="{70056BB6-6F26-4751-9DAD-BED46CDF36E3}" dt="2022-11-01T22:32:36.190" v="834" actId="1076"/>
          <ac:spMkLst>
            <pc:docMk/>
            <pc:sldMk cId="2439947675" sldId="2147469929"/>
            <ac:spMk id="525" creationId="{D614C580-1F16-464E-EFF6-135E253AA774}"/>
          </ac:spMkLst>
        </pc:spChg>
        <pc:spChg chg="mod">
          <ac:chgData name="Daniel Roth" userId="02261a5d-b764-49c2-b6b6-041bd43f80dd" providerId="ADAL" clId="{70056BB6-6F26-4751-9DAD-BED46CDF36E3}" dt="2022-11-01T22:34:08.154" v="845"/>
          <ac:spMkLst>
            <pc:docMk/>
            <pc:sldMk cId="2439947675" sldId="2147469929"/>
            <ac:spMk id="533" creationId="{D5FF8931-432F-BA3F-9EBB-5CE85D502E10}"/>
          </ac:spMkLst>
        </pc:spChg>
        <pc:spChg chg="mod">
          <ac:chgData name="Daniel Roth" userId="02261a5d-b764-49c2-b6b6-041bd43f80dd" providerId="ADAL" clId="{70056BB6-6F26-4751-9DAD-BED46CDF36E3}" dt="2022-11-01T22:34:08.154" v="845"/>
          <ac:spMkLst>
            <pc:docMk/>
            <pc:sldMk cId="2439947675" sldId="2147469929"/>
            <ac:spMk id="534" creationId="{B715CFDA-9853-9DBE-CE29-2D261735AEA9}"/>
          </ac:spMkLst>
        </pc:spChg>
        <pc:spChg chg="mod">
          <ac:chgData name="Daniel Roth" userId="02261a5d-b764-49c2-b6b6-041bd43f80dd" providerId="ADAL" clId="{70056BB6-6F26-4751-9DAD-BED46CDF36E3}" dt="2022-11-01T22:34:08.154" v="845"/>
          <ac:spMkLst>
            <pc:docMk/>
            <pc:sldMk cId="2439947675" sldId="2147469929"/>
            <ac:spMk id="535" creationId="{0FEF5200-EDD7-48B8-E095-4D5FE6FA67B8}"/>
          </ac:spMkLst>
        </pc:spChg>
        <pc:spChg chg="mod">
          <ac:chgData name="Daniel Roth" userId="02261a5d-b764-49c2-b6b6-041bd43f80dd" providerId="ADAL" clId="{70056BB6-6F26-4751-9DAD-BED46CDF36E3}" dt="2022-11-01T22:34:08.154" v="845"/>
          <ac:spMkLst>
            <pc:docMk/>
            <pc:sldMk cId="2439947675" sldId="2147469929"/>
            <ac:spMk id="536" creationId="{EA44CDAB-10AD-BE19-7BDE-FD815C3F5827}"/>
          </ac:spMkLst>
        </pc:spChg>
        <pc:spChg chg="mod">
          <ac:chgData name="Daniel Roth" userId="02261a5d-b764-49c2-b6b6-041bd43f80dd" providerId="ADAL" clId="{70056BB6-6F26-4751-9DAD-BED46CDF36E3}" dt="2022-11-01T22:34:08.154" v="845"/>
          <ac:spMkLst>
            <pc:docMk/>
            <pc:sldMk cId="2439947675" sldId="2147469929"/>
            <ac:spMk id="537" creationId="{EB8A84A1-2FFB-EAE6-11FD-93EFC3B70AE1}"/>
          </ac:spMkLst>
        </pc:spChg>
        <pc:spChg chg="mod">
          <ac:chgData name="Daniel Roth" userId="02261a5d-b764-49c2-b6b6-041bd43f80dd" providerId="ADAL" clId="{70056BB6-6F26-4751-9DAD-BED46CDF36E3}" dt="2022-11-01T22:34:08.154" v="845"/>
          <ac:spMkLst>
            <pc:docMk/>
            <pc:sldMk cId="2439947675" sldId="2147469929"/>
            <ac:spMk id="538" creationId="{5366A809-89E1-6387-DDAC-6793E094879C}"/>
          </ac:spMkLst>
        </pc:spChg>
        <pc:spChg chg="mod">
          <ac:chgData name="Daniel Roth" userId="02261a5d-b764-49c2-b6b6-041bd43f80dd" providerId="ADAL" clId="{70056BB6-6F26-4751-9DAD-BED46CDF36E3}" dt="2022-11-01T22:34:08.154" v="845"/>
          <ac:spMkLst>
            <pc:docMk/>
            <pc:sldMk cId="2439947675" sldId="2147469929"/>
            <ac:spMk id="539" creationId="{A215AB0A-A9D6-2B5B-CA40-1973858CAD25}"/>
          </ac:spMkLst>
        </pc:spChg>
        <pc:spChg chg="mod">
          <ac:chgData name="Daniel Roth" userId="02261a5d-b764-49c2-b6b6-041bd43f80dd" providerId="ADAL" clId="{70056BB6-6F26-4751-9DAD-BED46CDF36E3}" dt="2022-11-01T22:34:08.154" v="845"/>
          <ac:spMkLst>
            <pc:docMk/>
            <pc:sldMk cId="2439947675" sldId="2147469929"/>
            <ac:spMk id="540" creationId="{388D46D4-7A5A-6794-0511-EF2497C51055}"/>
          </ac:spMkLst>
        </pc:spChg>
        <pc:spChg chg="mod">
          <ac:chgData name="Daniel Roth" userId="02261a5d-b764-49c2-b6b6-041bd43f80dd" providerId="ADAL" clId="{70056BB6-6F26-4751-9DAD-BED46CDF36E3}" dt="2022-11-01T22:34:08.154" v="845"/>
          <ac:spMkLst>
            <pc:docMk/>
            <pc:sldMk cId="2439947675" sldId="2147469929"/>
            <ac:spMk id="541" creationId="{2891806A-7EED-C6BE-7058-FCCDB4550732}"/>
          </ac:spMkLst>
        </pc:spChg>
        <pc:spChg chg="mod">
          <ac:chgData name="Daniel Roth" userId="02261a5d-b764-49c2-b6b6-041bd43f80dd" providerId="ADAL" clId="{70056BB6-6F26-4751-9DAD-BED46CDF36E3}" dt="2022-11-01T22:34:08.154" v="845"/>
          <ac:spMkLst>
            <pc:docMk/>
            <pc:sldMk cId="2439947675" sldId="2147469929"/>
            <ac:spMk id="542" creationId="{E188326E-BBFB-24F4-F6F7-0C35CAC9BA75}"/>
          </ac:spMkLst>
        </pc:spChg>
        <pc:spChg chg="mod">
          <ac:chgData name="Daniel Roth" userId="02261a5d-b764-49c2-b6b6-041bd43f80dd" providerId="ADAL" clId="{70056BB6-6F26-4751-9DAD-BED46CDF36E3}" dt="2022-11-01T22:34:08.154" v="845"/>
          <ac:spMkLst>
            <pc:docMk/>
            <pc:sldMk cId="2439947675" sldId="2147469929"/>
            <ac:spMk id="543" creationId="{C3F046E6-A159-1E47-EA02-B76C6E7E9D28}"/>
          </ac:spMkLst>
        </pc:spChg>
        <pc:spChg chg="mod">
          <ac:chgData name="Daniel Roth" userId="02261a5d-b764-49c2-b6b6-041bd43f80dd" providerId="ADAL" clId="{70056BB6-6F26-4751-9DAD-BED46CDF36E3}" dt="2022-11-01T22:34:08.154" v="845"/>
          <ac:spMkLst>
            <pc:docMk/>
            <pc:sldMk cId="2439947675" sldId="2147469929"/>
            <ac:spMk id="544" creationId="{FEC1EF66-1846-C521-7489-6B2B6870F4E6}"/>
          </ac:spMkLst>
        </pc:spChg>
        <pc:spChg chg="mod">
          <ac:chgData name="Daniel Roth" userId="02261a5d-b764-49c2-b6b6-041bd43f80dd" providerId="ADAL" clId="{70056BB6-6F26-4751-9DAD-BED46CDF36E3}" dt="2022-11-01T22:34:08.154" v="845"/>
          <ac:spMkLst>
            <pc:docMk/>
            <pc:sldMk cId="2439947675" sldId="2147469929"/>
            <ac:spMk id="545" creationId="{635421CF-DF49-1C4D-2C4F-B21369AB5473}"/>
          </ac:spMkLst>
        </pc:spChg>
        <pc:spChg chg="mod">
          <ac:chgData name="Daniel Roth" userId="02261a5d-b764-49c2-b6b6-041bd43f80dd" providerId="ADAL" clId="{70056BB6-6F26-4751-9DAD-BED46CDF36E3}" dt="2022-11-01T22:34:08.154" v="845"/>
          <ac:spMkLst>
            <pc:docMk/>
            <pc:sldMk cId="2439947675" sldId="2147469929"/>
            <ac:spMk id="546" creationId="{0D8D2DCB-FF1D-CEA9-CDD5-4DEF7308FF67}"/>
          </ac:spMkLst>
        </pc:spChg>
        <pc:spChg chg="mod">
          <ac:chgData name="Daniel Roth" userId="02261a5d-b764-49c2-b6b6-041bd43f80dd" providerId="ADAL" clId="{70056BB6-6F26-4751-9DAD-BED46CDF36E3}" dt="2022-11-01T22:34:08.154" v="845"/>
          <ac:spMkLst>
            <pc:docMk/>
            <pc:sldMk cId="2439947675" sldId="2147469929"/>
            <ac:spMk id="547" creationId="{88D9D537-F8BF-EAAD-3098-E95CD7308E20}"/>
          </ac:spMkLst>
        </pc:spChg>
        <pc:spChg chg="mod">
          <ac:chgData name="Daniel Roth" userId="02261a5d-b764-49c2-b6b6-041bd43f80dd" providerId="ADAL" clId="{70056BB6-6F26-4751-9DAD-BED46CDF36E3}" dt="2022-11-01T22:34:08.154" v="845"/>
          <ac:spMkLst>
            <pc:docMk/>
            <pc:sldMk cId="2439947675" sldId="2147469929"/>
            <ac:spMk id="548" creationId="{F36133DF-93A3-810B-5C3A-44DF0DCA7C72}"/>
          </ac:spMkLst>
        </pc:spChg>
        <pc:spChg chg="mod">
          <ac:chgData name="Daniel Roth" userId="02261a5d-b764-49c2-b6b6-041bd43f80dd" providerId="ADAL" clId="{70056BB6-6F26-4751-9DAD-BED46CDF36E3}" dt="2022-11-01T22:34:08.154" v="845"/>
          <ac:spMkLst>
            <pc:docMk/>
            <pc:sldMk cId="2439947675" sldId="2147469929"/>
            <ac:spMk id="549" creationId="{EB6058A7-22D5-C804-F837-B9B60EC86809}"/>
          </ac:spMkLst>
        </pc:spChg>
        <pc:spChg chg="mod">
          <ac:chgData name="Daniel Roth" userId="02261a5d-b764-49c2-b6b6-041bd43f80dd" providerId="ADAL" clId="{70056BB6-6F26-4751-9DAD-BED46CDF36E3}" dt="2022-11-01T22:34:08.154" v="845"/>
          <ac:spMkLst>
            <pc:docMk/>
            <pc:sldMk cId="2439947675" sldId="2147469929"/>
            <ac:spMk id="550" creationId="{031C33F9-D768-74AC-9F07-D44FA521A154}"/>
          </ac:spMkLst>
        </pc:spChg>
        <pc:spChg chg="mod">
          <ac:chgData name="Daniel Roth" userId="02261a5d-b764-49c2-b6b6-041bd43f80dd" providerId="ADAL" clId="{70056BB6-6F26-4751-9DAD-BED46CDF36E3}" dt="2022-11-01T22:34:08.154" v="845"/>
          <ac:spMkLst>
            <pc:docMk/>
            <pc:sldMk cId="2439947675" sldId="2147469929"/>
            <ac:spMk id="551" creationId="{FB3A13BF-05BE-A092-AF15-C140B3F51CDF}"/>
          </ac:spMkLst>
        </pc:spChg>
        <pc:spChg chg="mod">
          <ac:chgData name="Daniel Roth" userId="02261a5d-b764-49c2-b6b6-041bd43f80dd" providerId="ADAL" clId="{70056BB6-6F26-4751-9DAD-BED46CDF36E3}" dt="2022-11-01T22:34:08.154" v="845"/>
          <ac:spMkLst>
            <pc:docMk/>
            <pc:sldMk cId="2439947675" sldId="2147469929"/>
            <ac:spMk id="552" creationId="{9148BF7D-C487-2515-97DC-A48C9546CBBF}"/>
          </ac:spMkLst>
        </pc:spChg>
        <pc:spChg chg="mod">
          <ac:chgData name="Daniel Roth" userId="02261a5d-b764-49c2-b6b6-041bd43f80dd" providerId="ADAL" clId="{70056BB6-6F26-4751-9DAD-BED46CDF36E3}" dt="2022-11-01T22:34:08.154" v="845"/>
          <ac:spMkLst>
            <pc:docMk/>
            <pc:sldMk cId="2439947675" sldId="2147469929"/>
            <ac:spMk id="553" creationId="{F786F268-B979-7F36-6A99-5622D89D2888}"/>
          </ac:spMkLst>
        </pc:spChg>
        <pc:spChg chg="mod">
          <ac:chgData name="Daniel Roth" userId="02261a5d-b764-49c2-b6b6-041bd43f80dd" providerId="ADAL" clId="{70056BB6-6F26-4751-9DAD-BED46CDF36E3}" dt="2022-11-01T22:34:08.154" v="845"/>
          <ac:spMkLst>
            <pc:docMk/>
            <pc:sldMk cId="2439947675" sldId="2147469929"/>
            <ac:spMk id="554" creationId="{8B3901CE-4CC3-982B-1936-243169E8F979}"/>
          </ac:spMkLst>
        </pc:spChg>
        <pc:spChg chg="mod">
          <ac:chgData name="Daniel Roth" userId="02261a5d-b764-49c2-b6b6-041bd43f80dd" providerId="ADAL" clId="{70056BB6-6F26-4751-9DAD-BED46CDF36E3}" dt="2022-11-01T22:34:08.349" v="846"/>
          <ac:spMkLst>
            <pc:docMk/>
            <pc:sldMk cId="2439947675" sldId="2147469929"/>
            <ac:spMk id="559" creationId="{674A814F-5A82-75C0-29F0-01043DB1E288}"/>
          </ac:spMkLst>
        </pc:spChg>
        <pc:spChg chg="mod">
          <ac:chgData name="Daniel Roth" userId="02261a5d-b764-49c2-b6b6-041bd43f80dd" providerId="ADAL" clId="{70056BB6-6F26-4751-9DAD-BED46CDF36E3}" dt="2022-11-01T22:34:08.349" v="846"/>
          <ac:spMkLst>
            <pc:docMk/>
            <pc:sldMk cId="2439947675" sldId="2147469929"/>
            <ac:spMk id="560" creationId="{DBB9A476-83B7-CCCE-2F79-865EFB3E867F}"/>
          </ac:spMkLst>
        </pc:spChg>
        <pc:spChg chg="mod">
          <ac:chgData name="Daniel Roth" userId="02261a5d-b764-49c2-b6b6-041bd43f80dd" providerId="ADAL" clId="{70056BB6-6F26-4751-9DAD-BED46CDF36E3}" dt="2022-11-01T22:34:08.349" v="846"/>
          <ac:spMkLst>
            <pc:docMk/>
            <pc:sldMk cId="2439947675" sldId="2147469929"/>
            <ac:spMk id="561" creationId="{08D6E29A-1D4D-D1BA-7485-3C0B759AAC84}"/>
          </ac:spMkLst>
        </pc:spChg>
        <pc:spChg chg="mod">
          <ac:chgData name="Daniel Roth" userId="02261a5d-b764-49c2-b6b6-041bd43f80dd" providerId="ADAL" clId="{70056BB6-6F26-4751-9DAD-BED46CDF36E3}" dt="2022-11-01T22:34:08.349" v="846"/>
          <ac:spMkLst>
            <pc:docMk/>
            <pc:sldMk cId="2439947675" sldId="2147469929"/>
            <ac:spMk id="562" creationId="{23A803CE-EA3C-093F-EB6A-72826D999916}"/>
          </ac:spMkLst>
        </pc:spChg>
        <pc:spChg chg="mod">
          <ac:chgData name="Daniel Roth" userId="02261a5d-b764-49c2-b6b6-041bd43f80dd" providerId="ADAL" clId="{70056BB6-6F26-4751-9DAD-BED46CDF36E3}" dt="2022-11-01T22:34:08.349" v="846"/>
          <ac:spMkLst>
            <pc:docMk/>
            <pc:sldMk cId="2439947675" sldId="2147469929"/>
            <ac:spMk id="563" creationId="{C31CAE00-8032-4815-E1B8-B1FBFFF314F2}"/>
          </ac:spMkLst>
        </pc:spChg>
        <pc:spChg chg="mod">
          <ac:chgData name="Daniel Roth" userId="02261a5d-b764-49c2-b6b6-041bd43f80dd" providerId="ADAL" clId="{70056BB6-6F26-4751-9DAD-BED46CDF36E3}" dt="2022-11-01T22:34:08.349" v="846"/>
          <ac:spMkLst>
            <pc:docMk/>
            <pc:sldMk cId="2439947675" sldId="2147469929"/>
            <ac:spMk id="564" creationId="{A28786AD-7B46-5C9D-2251-5C0224A1AE50}"/>
          </ac:spMkLst>
        </pc:spChg>
        <pc:spChg chg="mod">
          <ac:chgData name="Daniel Roth" userId="02261a5d-b764-49c2-b6b6-041bd43f80dd" providerId="ADAL" clId="{70056BB6-6F26-4751-9DAD-BED46CDF36E3}" dt="2022-11-01T22:34:08.349" v="846"/>
          <ac:spMkLst>
            <pc:docMk/>
            <pc:sldMk cId="2439947675" sldId="2147469929"/>
            <ac:spMk id="565" creationId="{BD73F988-A529-CFFB-AFA0-D48519A44857}"/>
          </ac:spMkLst>
        </pc:spChg>
        <pc:spChg chg="mod">
          <ac:chgData name="Daniel Roth" userId="02261a5d-b764-49c2-b6b6-041bd43f80dd" providerId="ADAL" clId="{70056BB6-6F26-4751-9DAD-BED46CDF36E3}" dt="2022-11-01T22:34:08.349" v="846"/>
          <ac:spMkLst>
            <pc:docMk/>
            <pc:sldMk cId="2439947675" sldId="2147469929"/>
            <ac:spMk id="566" creationId="{83AA00CE-4C37-E8BB-6572-74FF3F111661}"/>
          </ac:spMkLst>
        </pc:spChg>
        <pc:spChg chg="mod">
          <ac:chgData name="Daniel Roth" userId="02261a5d-b764-49c2-b6b6-041bd43f80dd" providerId="ADAL" clId="{70056BB6-6F26-4751-9DAD-BED46CDF36E3}" dt="2022-11-01T22:34:08.349" v="846"/>
          <ac:spMkLst>
            <pc:docMk/>
            <pc:sldMk cId="2439947675" sldId="2147469929"/>
            <ac:spMk id="567" creationId="{663647EE-D707-8E61-0A10-6A0712B2A27E}"/>
          </ac:spMkLst>
        </pc:spChg>
        <pc:spChg chg="mod">
          <ac:chgData name="Daniel Roth" userId="02261a5d-b764-49c2-b6b6-041bd43f80dd" providerId="ADAL" clId="{70056BB6-6F26-4751-9DAD-BED46CDF36E3}" dt="2022-11-01T22:34:08.349" v="846"/>
          <ac:spMkLst>
            <pc:docMk/>
            <pc:sldMk cId="2439947675" sldId="2147469929"/>
            <ac:spMk id="568" creationId="{5CAB16AC-2605-E358-1E22-BDE6E5ADAE5D}"/>
          </ac:spMkLst>
        </pc:spChg>
        <pc:spChg chg="mod">
          <ac:chgData name="Daniel Roth" userId="02261a5d-b764-49c2-b6b6-041bd43f80dd" providerId="ADAL" clId="{70056BB6-6F26-4751-9DAD-BED46CDF36E3}" dt="2022-11-01T22:34:08.349" v="846"/>
          <ac:spMkLst>
            <pc:docMk/>
            <pc:sldMk cId="2439947675" sldId="2147469929"/>
            <ac:spMk id="569" creationId="{8019C43C-2D41-BFFD-1289-1D4D34125F3E}"/>
          </ac:spMkLst>
        </pc:spChg>
        <pc:spChg chg="mod">
          <ac:chgData name="Daniel Roth" userId="02261a5d-b764-49c2-b6b6-041bd43f80dd" providerId="ADAL" clId="{70056BB6-6F26-4751-9DAD-BED46CDF36E3}" dt="2022-11-01T22:34:08.349" v="846"/>
          <ac:spMkLst>
            <pc:docMk/>
            <pc:sldMk cId="2439947675" sldId="2147469929"/>
            <ac:spMk id="570" creationId="{EC52F536-A112-7E70-F6EA-161BCBE1F6ED}"/>
          </ac:spMkLst>
        </pc:spChg>
        <pc:spChg chg="mod">
          <ac:chgData name="Daniel Roth" userId="02261a5d-b764-49c2-b6b6-041bd43f80dd" providerId="ADAL" clId="{70056BB6-6F26-4751-9DAD-BED46CDF36E3}" dt="2022-11-01T22:34:08.349" v="846"/>
          <ac:spMkLst>
            <pc:docMk/>
            <pc:sldMk cId="2439947675" sldId="2147469929"/>
            <ac:spMk id="571" creationId="{6ABC0B45-C190-08BC-0A56-49590BA67804}"/>
          </ac:spMkLst>
        </pc:spChg>
        <pc:spChg chg="mod">
          <ac:chgData name="Daniel Roth" userId="02261a5d-b764-49c2-b6b6-041bd43f80dd" providerId="ADAL" clId="{70056BB6-6F26-4751-9DAD-BED46CDF36E3}" dt="2022-11-01T22:34:08.349" v="846"/>
          <ac:spMkLst>
            <pc:docMk/>
            <pc:sldMk cId="2439947675" sldId="2147469929"/>
            <ac:spMk id="572" creationId="{42AD0A10-0F42-6F57-6718-1456D07F80BE}"/>
          </ac:spMkLst>
        </pc:spChg>
        <pc:spChg chg="mod">
          <ac:chgData name="Daniel Roth" userId="02261a5d-b764-49c2-b6b6-041bd43f80dd" providerId="ADAL" clId="{70056BB6-6F26-4751-9DAD-BED46CDF36E3}" dt="2022-11-01T22:34:08.349" v="846"/>
          <ac:spMkLst>
            <pc:docMk/>
            <pc:sldMk cId="2439947675" sldId="2147469929"/>
            <ac:spMk id="573" creationId="{677B18B4-8BF5-F9D0-615A-1E97D5684026}"/>
          </ac:spMkLst>
        </pc:spChg>
        <pc:spChg chg="mod">
          <ac:chgData name="Daniel Roth" userId="02261a5d-b764-49c2-b6b6-041bd43f80dd" providerId="ADAL" clId="{70056BB6-6F26-4751-9DAD-BED46CDF36E3}" dt="2022-11-01T22:34:08.349" v="846"/>
          <ac:spMkLst>
            <pc:docMk/>
            <pc:sldMk cId="2439947675" sldId="2147469929"/>
            <ac:spMk id="574" creationId="{859C3DB9-84BA-2E9D-7F58-5E288EFBDAF5}"/>
          </ac:spMkLst>
        </pc:spChg>
        <pc:spChg chg="mod">
          <ac:chgData name="Daniel Roth" userId="02261a5d-b764-49c2-b6b6-041bd43f80dd" providerId="ADAL" clId="{70056BB6-6F26-4751-9DAD-BED46CDF36E3}" dt="2022-11-01T22:34:08.349" v="846"/>
          <ac:spMkLst>
            <pc:docMk/>
            <pc:sldMk cId="2439947675" sldId="2147469929"/>
            <ac:spMk id="575" creationId="{26587DD6-5D37-0FFC-F8F4-31BBEFC7F4C5}"/>
          </ac:spMkLst>
        </pc:spChg>
        <pc:spChg chg="mod">
          <ac:chgData name="Daniel Roth" userId="02261a5d-b764-49c2-b6b6-041bd43f80dd" providerId="ADAL" clId="{70056BB6-6F26-4751-9DAD-BED46CDF36E3}" dt="2022-11-01T22:34:08.349" v="846"/>
          <ac:spMkLst>
            <pc:docMk/>
            <pc:sldMk cId="2439947675" sldId="2147469929"/>
            <ac:spMk id="576" creationId="{C05F4676-1D9D-EB71-476A-7E5BFF008525}"/>
          </ac:spMkLst>
        </pc:spChg>
        <pc:spChg chg="mod">
          <ac:chgData name="Daniel Roth" userId="02261a5d-b764-49c2-b6b6-041bd43f80dd" providerId="ADAL" clId="{70056BB6-6F26-4751-9DAD-BED46CDF36E3}" dt="2022-11-01T22:34:08.349" v="846"/>
          <ac:spMkLst>
            <pc:docMk/>
            <pc:sldMk cId="2439947675" sldId="2147469929"/>
            <ac:spMk id="577" creationId="{53803473-2395-0B01-E686-A7E7ED5A8C48}"/>
          </ac:spMkLst>
        </pc:spChg>
        <pc:spChg chg="mod">
          <ac:chgData name="Daniel Roth" userId="02261a5d-b764-49c2-b6b6-041bd43f80dd" providerId="ADAL" clId="{70056BB6-6F26-4751-9DAD-BED46CDF36E3}" dt="2022-11-01T22:34:08.349" v="846"/>
          <ac:spMkLst>
            <pc:docMk/>
            <pc:sldMk cId="2439947675" sldId="2147469929"/>
            <ac:spMk id="578" creationId="{FB7205ED-6F68-D6F5-AFE0-A4A5CF938772}"/>
          </ac:spMkLst>
        </pc:spChg>
        <pc:spChg chg="mod">
          <ac:chgData name="Daniel Roth" userId="02261a5d-b764-49c2-b6b6-041bd43f80dd" providerId="ADAL" clId="{70056BB6-6F26-4751-9DAD-BED46CDF36E3}" dt="2022-11-01T22:34:08.349" v="846"/>
          <ac:spMkLst>
            <pc:docMk/>
            <pc:sldMk cId="2439947675" sldId="2147469929"/>
            <ac:spMk id="579" creationId="{B361A334-A8AA-E9FD-1D47-21637FDD45B1}"/>
          </ac:spMkLst>
        </pc:spChg>
        <pc:spChg chg="mod">
          <ac:chgData name="Daniel Roth" userId="02261a5d-b764-49c2-b6b6-041bd43f80dd" providerId="ADAL" clId="{70056BB6-6F26-4751-9DAD-BED46CDF36E3}" dt="2022-11-01T22:34:08.349" v="846"/>
          <ac:spMkLst>
            <pc:docMk/>
            <pc:sldMk cId="2439947675" sldId="2147469929"/>
            <ac:spMk id="580" creationId="{03AE3720-1C88-244F-3E9C-9F6946996CAF}"/>
          </ac:spMkLst>
        </pc:spChg>
        <pc:spChg chg="add mod">
          <ac:chgData name="Daniel Roth" userId="02261a5d-b764-49c2-b6b6-041bd43f80dd" providerId="ADAL" clId="{70056BB6-6F26-4751-9DAD-BED46CDF36E3}" dt="2022-11-01T22:36:27.245" v="891" actId="122"/>
          <ac:spMkLst>
            <pc:docMk/>
            <pc:sldMk cId="2439947675" sldId="2147469929"/>
            <ac:spMk id="581" creationId="{DCD4E523-7583-941A-C070-EB9C8D8DCA7A}"/>
          </ac:spMkLst>
        </pc:spChg>
        <pc:spChg chg="add mod">
          <ac:chgData name="Daniel Roth" userId="02261a5d-b764-49c2-b6b6-041bd43f80dd" providerId="ADAL" clId="{70056BB6-6F26-4751-9DAD-BED46CDF36E3}" dt="2022-11-04T23:31:40.612" v="4620" actId="2711"/>
          <ac:spMkLst>
            <pc:docMk/>
            <pc:sldMk cId="2439947675" sldId="2147469929"/>
            <ac:spMk id="582" creationId="{E426AB51-BD50-27F3-D275-EEB135AE2001}"/>
          </ac:spMkLst>
        </pc:spChg>
        <pc:spChg chg="add mod">
          <ac:chgData name="Daniel Roth" userId="02261a5d-b764-49c2-b6b6-041bd43f80dd" providerId="ADAL" clId="{70056BB6-6F26-4751-9DAD-BED46CDF36E3}" dt="2022-11-01T22:36:16.579" v="889" actId="1076"/>
          <ac:spMkLst>
            <pc:docMk/>
            <pc:sldMk cId="2439947675" sldId="2147469929"/>
            <ac:spMk id="583" creationId="{940CC9CF-1A5E-04A9-0833-34691823E09A}"/>
          </ac:spMkLst>
        </pc:spChg>
        <pc:spChg chg="add del mod">
          <ac:chgData name="Daniel Roth" userId="02261a5d-b764-49c2-b6b6-041bd43f80dd" providerId="ADAL" clId="{70056BB6-6F26-4751-9DAD-BED46CDF36E3}" dt="2022-11-03T04:05:43.437" v="2247" actId="6549"/>
          <ac:spMkLst>
            <pc:docMk/>
            <pc:sldMk cId="2439947675" sldId="2147469929"/>
            <ac:spMk id="586" creationId="{E2E6B1FB-CA1A-3F2A-B622-27B4C8A31A97}"/>
          </ac:spMkLst>
        </pc:spChg>
        <pc:grpChg chg="add del mod">
          <ac:chgData name="Daniel Roth" userId="02261a5d-b764-49c2-b6b6-041bd43f80dd" providerId="ADAL" clId="{70056BB6-6F26-4751-9DAD-BED46CDF36E3}" dt="2022-11-01T22:26:09.449" v="777"/>
          <ac:grpSpMkLst>
            <pc:docMk/>
            <pc:sldMk cId="2439947675" sldId="2147469929"/>
            <ac:grpSpMk id="13" creationId="{B5918AF2-E309-4F45-D48E-B0DE62D422C5}"/>
          </ac:grpSpMkLst>
        </pc:grpChg>
        <pc:grpChg chg="mod">
          <ac:chgData name="Daniel Roth" userId="02261a5d-b764-49c2-b6b6-041bd43f80dd" providerId="ADAL" clId="{70056BB6-6F26-4751-9DAD-BED46CDF36E3}" dt="2022-11-01T22:26:06.279" v="776"/>
          <ac:grpSpMkLst>
            <pc:docMk/>
            <pc:sldMk cId="2439947675" sldId="2147469929"/>
            <ac:grpSpMk id="14" creationId="{08BF097D-0607-75BF-D7B4-72DB3C5F7FBA}"/>
          </ac:grpSpMkLst>
        </pc:grpChg>
        <pc:grpChg chg="mod">
          <ac:chgData name="Daniel Roth" userId="02261a5d-b764-49c2-b6b6-041bd43f80dd" providerId="ADAL" clId="{70056BB6-6F26-4751-9DAD-BED46CDF36E3}" dt="2022-11-01T22:26:06.279" v="776"/>
          <ac:grpSpMkLst>
            <pc:docMk/>
            <pc:sldMk cId="2439947675" sldId="2147469929"/>
            <ac:grpSpMk id="15" creationId="{5B7C90A3-0DAA-23A0-AF56-895966711521}"/>
          </ac:grpSpMkLst>
        </pc:grpChg>
        <pc:grpChg chg="mod">
          <ac:chgData name="Daniel Roth" userId="02261a5d-b764-49c2-b6b6-041bd43f80dd" providerId="ADAL" clId="{70056BB6-6F26-4751-9DAD-BED46CDF36E3}" dt="2022-11-01T22:26:06.279" v="776"/>
          <ac:grpSpMkLst>
            <pc:docMk/>
            <pc:sldMk cId="2439947675" sldId="2147469929"/>
            <ac:grpSpMk id="27" creationId="{69A2CF70-C229-C2DF-FF2C-0250E0CCCFD5}"/>
          </ac:grpSpMkLst>
        </pc:grpChg>
        <pc:grpChg chg="mod">
          <ac:chgData name="Daniel Roth" userId="02261a5d-b764-49c2-b6b6-041bd43f80dd" providerId="ADAL" clId="{70056BB6-6F26-4751-9DAD-BED46CDF36E3}" dt="2022-11-01T22:26:06.279" v="776"/>
          <ac:grpSpMkLst>
            <pc:docMk/>
            <pc:sldMk cId="2439947675" sldId="2147469929"/>
            <ac:grpSpMk id="28" creationId="{646AE8AE-1356-BC82-4595-BE57644AF2D4}"/>
          </ac:grpSpMkLst>
        </pc:grpChg>
        <pc:grpChg chg="mod">
          <ac:chgData name="Daniel Roth" userId="02261a5d-b764-49c2-b6b6-041bd43f80dd" providerId="ADAL" clId="{70056BB6-6F26-4751-9DAD-BED46CDF36E3}" dt="2022-11-01T22:26:06.279" v="776"/>
          <ac:grpSpMkLst>
            <pc:docMk/>
            <pc:sldMk cId="2439947675" sldId="2147469929"/>
            <ac:grpSpMk id="29" creationId="{2162DDE6-1076-1F52-02F8-E5DE3430C20D}"/>
          </ac:grpSpMkLst>
        </pc:grpChg>
        <pc:grpChg chg="mod">
          <ac:chgData name="Daniel Roth" userId="02261a5d-b764-49c2-b6b6-041bd43f80dd" providerId="ADAL" clId="{70056BB6-6F26-4751-9DAD-BED46CDF36E3}" dt="2022-11-01T22:26:06.279" v="776"/>
          <ac:grpSpMkLst>
            <pc:docMk/>
            <pc:sldMk cId="2439947675" sldId="2147469929"/>
            <ac:grpSpMk id="30" creationId="{B98F614D-3C0B-378B-5D3F-D13383EDBD29}"/>
          </ac:grpSpMkLst>
        </pc:grpChg>
        <pc:grpChg chg="mod">
          <ac:chgData name="Daniel Roth" userId="02261a5d-b764-49c2-b6b6-041bd43f80dd" providerId="ADAL" clId="{70056BB6-6F26-4751-9DAD-BED46CDF36E3}" dt="2022-11-01T22:26:06.279" v="776"/>
          <ac:grpSpMkLst>
            <pc:docMk/>
            <pc:sldMk cId="2439947675" sldId="2147469929"/>
            <ac:grpSpMk id="73" creationId="{7CB484A2-1CEB-7ED3-6D4F-0D16E2C00156}"/>
          </ac:grpSpMkLst>
        </pc:grpChg>
        <pc:grpChg chg="mod">
          <ac:chgData name="Daniel Roth" userId="02261a5d-b764-49c2-b6b6-041bd43f80dd" providerId="ADAL" clId="{70056BB6-6F26-4751-9DAD-BED46CDF36E3}" dt="2022-11-01T22:26:06.279" v="776"/>
          <ac:grpSpMkLst>
            <pc:docMk/>
            <pc:sldMk cId="2439947675" sldId="2147469929"/>
            <ac:grpSpMk id="74" creationId="{D56E0184-E8FE-7A0A-A845-54E5033954E7}"/>
          </ac:grpSpMkLst>
        </pc:grpChg>
        <pc:grpChg chg="mod">
          <ac:chgData name="Daniel Roth" userId="02261a5d-b764-49c2-b6b6-041bd43f80dd" providerId="ADAL" clId="{70056BB6-6F26-4751-9DAD-BED46CDF36E3}" dt="2022-11-01T22:26:06.279" v="776"/>
          <ac:grpSpMkLst>
            <pc:docMk/>
            <pc:sldMk cId="2439947675" sldId="2147469929"/>
            <ac:grpSpMk id="75" creationId="{24555C4F-1434-803A-DEB7-089D177B125F}"/>
          </ac:grpSpMkLst>
        </pc:grpChg>
        <pc:grpChg chg="add del mod">
          <ac:chgData name="Daniel Roth" userId="02261a5d-b764-49c2-b6b6-041bd43f80dd" providerId="ADAL" clId="{70056BB6-6F26-4751-9DAD-BED46CDF36E3}" dt="2022-11-01T22:26:20.636" v="779" actId="478"/>
          <ac:grpSpMkLst>
            <pc:docMk/>
            <pc:sldMk cId="2439947675" sldId="2147469929"/>
            <ac:grpSpMk id="98" creationId="{441A1584-7D97-7BA8-7798-8026A98BAC06}"/>
          </ac:grpSpMkLst>
        </pc:grpChg>
        <pc:grpChg chg="mod">
          <ac:chgData name="Daniel Roth" userId="02261a5d-b764-49c2-b6b6-041bd43f80dd" providerId="ADAL" clId="{70056BB6-6F26-4751-9DAD-BED46CDF36E3}" dt="2022-11-01T22:26:09.469" v="778"/>
          <ac:grpSpMkLst>
            <pc:docMk/>
            <pc:sldMk cId="2439947675" sldId="2147469929"/>
            <ac:grpSpMk id="99" creationId="{1289C0C6-8C8F-9767-4EB8-51777688B6C2}"/>
          </ac:grpSpMkLst>
        </pc:grpChg>
        <pc:grpChg chg="mod">
          <ac:chgData name="Daniel Roth" userId="02261a5d-b764-49c2-b6b6-041bd43f80dd" providerId="ADAL" clId="{70056BB6-6F26-4751-9DAD-BED46CDF36E3}" dt="2022-11-01T22:26:09.469" v="778"/>
          <ac:grpSpMkLst>
            <pc:docMk/>
            <pc:sldMk cId="2439947675" sldId="2147469929"/>
            <ac:grpSpMk id="100" creationId="{47F9985A-DE4F-396C-D1D0-357639109CAE}"/>
          </ac:grpSpMkLst>
        </pc:grpChg>
        <pc:grpChg chg="mod">
          <ac:chgData name="Daniel Roth" userId="02261a5d-b764-49c2-b6b6-041bd43f80dd" providerId="ADAL" clId="{70056BB6-6F26-4751-9DAD-BED46CDF36E3}" dt="2022-11-01T22:26:09.469" v="778"/>
          <ac:grpSpMkLst>
            <pc:docMk/>
            <pc:sldMk cId="2439947675" sldId="2147469929"/>
            <ac:grpSpMk id="112" creationId="{6FAAB002-C7D8-69DF-20DF-8E3C211F30A1}"/>
          </ac:grpSpMkLst>
        </pc:grpChg>
        <pc:grpChg chg="mod">
          <ac:chgData name="Daniel Roth" userId="02261a5d-b764-49c2-b6b6-041bd43f80dd" providerId="ADAL" clId="{70056BB6-6F26-4751-9DAD-BED46CDF36E3}" dt="2022-11-01T22:26:09.469" v="778"/>
          <ac:grpSpMkLst>
            <pc:docMk/>
            <pc:sldMk cId="2439947675" sldId="2147469929"/>
            <ac:grpSpMk id="113" creationId="{D2D3E9DA-F142-315B-9284-CADD46890E65}"/>
          </ac:grpSpMkLst>
        </pc:grpChg>
        <pc:grpChg chg="mod">
          <ac:chgData name="Daniel Roth" userId="02261a5d-b764-49c2-b6b6-041bd43f80dd" providerId="ADAL" clId="{70056BB6-6F26-4751-9DAD-BED46CDF36E3}" dt="2022-11-01T22:26:09.469" v="778"/>
          <ac:grpSpMkLst>
            <pc:docMk/>
            <pc:sldMk cId="2439947675" sldId="2147469929"/>
            <ac:grpSpMk id="114" creationId="{6ECAC0F7-9AEB-24BF-E8C0-33D1B2907227}"/>
          </ac:grpSpMkLst>
        </pc:grpChg>
        <pc:grpChg chg="mod">
          <ac:chgData name="Daniel Roth" userId="02261a5d-b764-49c2-b6b6-041bd43f80dd" providerId="ADAL" clId="{70056BB6-6F26-4751-9DAD-BED46CDF36E3}" dt="2022-11-01T22:26:09.469" v="778"/>
          <ac:grpSpMkLst>
            <pc:docMk/>
            <pc:sldMk cId="2439947675" sldId="2147469929"/>
            <ac:grpSpMk id="115" creationId="{028D616A-E80B-4CF3-F974-FCAA0DFF4551}"/>
          </ac:grpSpMkLst>
        </pc:grpChg>
        <pc:grpChg chg="mod">
          <ac:chgData name="Daniel Roth" userId="02261a5d-b764-49c2-b6b6-041bd43f80dd" providerId="ADAL" clId="{70056BB6-6F26-4751-9DAD-BED46CDF36E3}" dt="2022-11-01T22:26:09.469" v="778"/>
          <ac:grpSpMkLst>
            <pc:docMk/>
            <pc:sldMk cId="2439947675" sldId="2147469929"/>
            <ac:grpSpMk id="158" creationId="{81E0AF9E-9F50-2C46-52D5-662E36625E35}"/>
          </ac:grpSpMkLst>
        </pc:grpChg>
        <pc:grpChg chg="mod">
          <ac:chgData name="Daniel Roth" userId="02261a5d-b764-49c2-b6b6-041bd43f80dd" providerId="ADAL" clId="{70056BB6-6F26-4751-9DAD-BED46CDF36E3}" dt="2022-11-01T22:26:09.469" v="778"/>
          <ac:grpSpMkLst>
            <pc:docMk/>
            <pc:sldMk cId="2439947675" sldId="2147469929"/>
            <ac:grpSpMk id="159" creationId="{E0BA8FF7-A791-A294-8BC3-2FC13EEA68E7}"/>
          </ac:grpSpMkLst>
        </pc:grpChg>
        <pc:grpChg chg="mod">
          <ac:chgData name="Daniel Roth" userId="02261a5d-b764-49c2-b6b6-041bd43f80dd" providerId="ADAL" clId="{70056BB6-6F26-4751-9DAD-BED46CDF36E3}" dt="2022-11-01T22:26:09.469" v="778"/>
          <ac:grpSpMkLst>
            <pc:docMk/>
            <pc:sldMk cId="2439947675" sldId="2147469929"/>
            <ac:grpSpMk id="160" creationId="{B074B715-6AB5-CB89-F281-66CB9CA6C00F}"/>
          </ac:grpSpMkLst>
        </pc:grpChg>
        <pc:grpChg chg="add del mod">
          <ac:chgData name="Daniel Roth" userId="02261a5d-b764-49c2-b6b6-041bd43f80dd" providerId="ADAL" clId="{70056BB6-6F26-4751-9DAD-BED46CDF36E3}" dt="2022-11-01T22:26:24.170" v="783"/>
          <ac:grpSpMkLst>
            <pc:docMk/>
            <pc:sldMk cId="2439947675" sldId="2147469929"/>
            <ac:grpSpMk id="183" creationId="{4BF7DC54-AE59-DA46-FFF6-6621B721BCAC}"/>
          </ac:grpSpMkLst>
        </pc:grpChg>
        <pc:grpChg chg="mod">
          <ac:chgData name="Daniel Roth" userId="02261a5d-b764-49c2-b6b6-041bd43f80dd" providerId="ADAL" clId="{70056BB6-6F26-4751-9DAD-BED46CDF36E3}" dt="2022-11-01T22:26:21.056" v="780"/>
          <ac:grpSpMkLst>
            <pc:docMk/>
            <pc:sldMk cId="2439947675" sldId="2147469929"/>
            <ac:grpSpMk id="184" creationId="{1A42DBE1-620A-564F-17B9-1D775F4C1C85}"/>
          </ac:grpSpMkLst>
        </pc:grpChg>
        <pc:grpChg chg="mod">
          <ac:chgData name="Daniel Roth" userId="02261a5d-b764-49c2-b6b6-041bd43f80dd" providerId="ADAL" clId="{70056BB6-6F26-4751-9DAD-BED46CDF36E3}" dt="2022-11-01T22:26:21.056" v="780"/>
          <ac:grpSpMkLst>
            <pc:docMk/>
            <pc:sldMk cId="2439947675" sldId="2147469929"/>
            <ac:grpSpMk id="185" creationId="{C1106F03-0ADC-6363-6563-6BAA9DE5D35B}"/>
          </ac:grpSpMkLst>
        </pc:grpChg>
        <pc:grpChg chg="mod">
          <ac:chgData name="Daniel Roth" userId="02261a5d-b764-49c2-b6b6-041bd43f80dd" providerId="ADAL" clId="{70056BB6-6F26-4751-9DAD-BED46CDF36E3}" dt="2022-11-01T22:26:21.056" v="780"/>
          <ac:grpSpMkLst>
            <pc:docMk/>
            <pc:sldMk cId="2439947675" sldId="2147469929"/>
            <ac:grpSpMk id="197" creationId="{6B131839-A1B9-68B2-FA3E-DDC9B213A3A3}"/>
          </ac:grpSpMkLst>
        </pc:grpChg>
        <pc:grpChg chg="mod">
          <ac:chgData name="Daniel Roth" userId="02261a5d-b764-49c2-b6b6-041bd43f80dd" providerId="ADAL" clId="{70056BB6-6F26-4751-9DAD-BED46CDF36E3}" dt="2022-11-01T22:26:21.056" v="780"/>
          <ac:grpSpMkLst>
            <pc:docMk/>
            <pc:sldMk cId="2439947675" sldId="2147469929"/>
            <ac:grpSpMk id="198" creationId="{0D493248-7E6D-A26A-1B55-CCF8A055450B}"/>
          </ac:grpSpMkLst>
        </pc:grpChg>
        <pc:grpChg chg="mod">
          <ac:chgData name="Daniel Roth" userId="02261a5d-b764-49c2-b6b6-041bd43f80dd" providerId="ADAL" clId="{70056BB6-6F26-4751-9DAD-BED46CDF36E3}" dt="2022-11-01T22:26:21.056" v="780"/>
          <ac:grpSpMkLst>
            <pc:docMk/>
            <pc:sldMk cId="2439947675" sldId="2147469929"/>
            <ac:grpSpMk id="199" creationId="{0F974755-F908-C346-5EC8-1593B2156DA9}"/>
          </ac:grpSpMkLst>
        </pc:grpChg>
        <pc:grpChg chg="mod">
          <ac:chgData name="Daniel Roth" userId="02261a5d-b764-49c2-b6b6-041bd43f80dd" providerId="ADAL" clId="{70056BB6-6F26-4751-9DAD-BED46CDF36E3}" dt="2022-11-01T22:26:21.056" v="780"/>
          <ac:grpSpMkLst>
            <pc:docMk/>
            <pc:sldMk cId="2439947675" sldId="2147469929"/>
            <ac:grpSpMk id="200" creationId="{5150340C-EBBE-59BB-D4A3-27F063286BF6}"/>
          </ac:grpSpMkLst>
        </pc:grpChg>
        <pc:grpChg chg="mod">
          <ac:chgData name="Daniel Roth" userId="02261a5d-b764-49c2-b6b6-041bd43f80dd" providerId="ADAL" clId="{70056BB6-6F26-4751-9DAD-BED46CDF36E3}" dt="2022-11-01T22:26:21.056" v="780"/>
          <ac:grpSpMkLst>
            <pc:docMk/>
            <pc:sldMk cId="2439947675" sldId="2147469929"/>
            <ac:grpSpMk id="243" creationId="{8CD7CF3F-34CF-5A20-6D76-B7F8E1317835}"/>
          </ac:grpSpMkLst>
        </pc:grpChg>
        <pc:grpChg chg="mod">
          <ac:chgData name="Daniel Roth" userId="02261a5d-b764-49c2-b6b6-041bd43f80dd" providerId="ADAL" clId="{70056BB6-6F26-4751-9DAD-BED46CDF36E3}" dt="2022-11-01T22:26:21.056" v="780"/>
          <ac:grpSpMkLst>
            <pc:docMk/>
            <pc:sldMk cId="2439947675" sldId="2147469929"/>
            <ac:grpSpMk id="244" creationId="{254AB339-BBA7-9062-3CFC-9576511FB875}"/>
          </ac:grpSpMkLst>
        </pc:grpChg>
        <pc:grpChg chg="mod">
          <ac:chgData name="Daniel Roth" userId="02261a5d-b764-49c2-b6b6-041bd43f80dd" providerId="ADAL" clId="{70056BB6-6F26-4751-9DAD-BED46CDF36E3}" dt="2022-11-01T22:26:21.056" v="780"/>
          <ac:grpSpMkLst>
            <pc:docMk/>
            <pc:sldMk cId="2439947675" sldId="2147469929"/>
            <ac:grpSpMk id="245" creationId="{1760D29E-17BE-C906-6B2F-43B65C6BF3D0}"/>
          </ac:grpSpMkLst>
        </pc:grpChg>
        <pc:grpChg chg="add del mod">
          <ac:chgData name="Daniel Roth" userId="02261a5d-b764-49c2-b6b6-041bd43f80dd" providerId="ADAL" clId="{70056BB6-6F26-4751-9DAD-BED46CDF36E3}" dt="2022-11-01T22:26:32.191" v="785" actId="478"/>
          <ac:grpSpMkLst>
            <pc:docMk/>
            <pc:sldMk cId="2439947675" sldId="2147469929"/>
            <ac:grpSpMk id="268" creationId="{9B9E8724-995E-2901-023F-441F185D069A}"/>
          </ac:grpSpMkLst>
        </pc:grpChg>
        <pc:grpChg chg="mod">
          <ac:chgData name="Daniel Roth" userId="02261a5d-b764-49c2-b6b6-041bd43f80dd" providerId="ADAL" clId="{70056BB6-6F26-4751-9DAD-BED46CDF36E3}" dt="2022-11-01T22:26:24.202" v="784"/>
          <ac:grpSpMkLst>
            <pc:docMk/>
            <pc:sldMk cId="2439947675" sldId="2147469929"/>
            <ac:grpSpMk id="269" creationId="{3D14AFA6-FA54-77EE-8CCA-DC40490D7509}"/>
          </ac:grpSpMkLst>
        </pc:grpChg>
        <pc:grpChg chg="mod">
          <ac:chgData name="Daniel Roth" userId="02261a5d-b764-49c2-b6b6-041bd43f80dd" providerId="ADAL" clId="{70056BB6-6F26-4751-9DAD-BED46CDF36E3}" dt="2022-11-01T22:26:24.202" v="784"/>
          <ac:grpSpMkLst>
            <pc:docMk/>
            <pc:sldMk cId="2439947675" sldId="2147469929"/>
            <ac:grpSpMk id="270" creationId="{B56BF359-F6FF-7877-F556-702695A2E35D}"/>
          </ac:grpSpMkLst>
        </pc:grpChg>
        <pc:grpChg chg="mod">
          <ac:chgData name="Daniel Roth" userId="02261a5d-b764-49c2-b6b6-041bd43f80dd" providerId="ADAL" clId="{70056BB6-6F26-4751-9DAD-BED46CDF36E3}" dt="2022-11-01T22:26:24.202" v="784"/>
          <ac:grpSpMkLst>
            <pc:docMk/>
            <pc:sldMk cId="2439947675" sldId="2147469929"/>
            <ac:grpSpMk id="282" creationId="{045DE146-8992-50D4-AA67-C49660096DF3}"/>
          </ac:grpSpMkLst>
        </pc:grpChg>
        <pc:grpChg chg="mod">
          <ac:chgData name="Daniel Roth" userId="02261a5d-b764-49c2-b6b6-041bd43f80dd" providerId="ADAL" clId="{70056BB6-6F26-4751-9DAD-BED46CDF36E3}" dt="2022-11-01T22:26:24.202" v="784"/>
          <ac:grpSpMkLst>
            <pc:docMk/>
            <pc:sldMk cId="2439947675" sldId="2147469929"/>
            <ac:grpSpMk id="283" creationId="{EEEE2866-BE43-C9A4-FCE4-4824F0D141B0}"/>
          </ac:grpSpMkLst>
        </pc:grpChg>
        <pc:grpChg chg="mod">
          <ac:chgData name="Daniel Roth" userId="02261a5d-b764-49c2-b6b6-041bd43f80dd" providerId="ADAL" clId="{70056BB6-6F26-4751-9DAD-BED46CDF36E3}" dt="2022-11-01T22:26:24.202" v="784"/>
          <ac:grpSpMkLst>
            <pc:docMk/>
            <pc:sldMk cId="2439947675" sldId="2147469929"/>
            <ac:grpSpMk id="284" creationId="{D65D8062-539E-C9CC-E4A4-18F105FED11E}"/>
          </ac:grpSpMkLst>
        </pc:grpChg>
        <pc:grpChg chg="mod">
          <ac:chgData name="Daniel Roth" userId="02261a5d-b764-49c2-b6b6-041bd43f80dd" providerId="ADAL" clId="{70056BB6-6F26-4751-9DAD-BED46CDF36E3}" dt="2022-11-01T22:26:24.202" v="784"/>
          <ac:grpSpMkLst>
            <pc:docMk/>
            <pc:sldMk cId="2439947675" sldId="2147469929"/>
            <ac:grpSpMk id="285" creationId="{D33F5463-7A0D-F7EF-9299-2DE6082E10D7}"/>
          </ac:grpSpMkLst>
        </pc:grpChg>
        <pc:grpChg chg="mod">
          <ac:chgData name="Daniel Roth" userId="02261a5d-b764-49c2-b6b6-041bd43f80dd" providerId="ADAL" clId="{70056BB6-6F26-4751-9DAD-BED46CDF36E3}" dt="2022-11-01T22:26:24.202" v="784"/>
          <ac:grpSpMkLst>
            <pc:docMk/>
            <pc:sldMk cId="2439947675" sldId="2147469929"/>
            <ac:grpSpMk id="328" creationId="{80353816-2C3A-1A47-EE4E-03354C43F5B0}"/>
          </ac:grpSpMkLst>
        </pc:grpChg>
        <pc:grpChg chg="mod">
          <ac:chgData name="Daniel Roth" userId="02261a5d-b764-49c2-b6b6-041bd43f80dd" providerId="ADAL" clId="{70056BB6-6F26-4751-9DAD-BED46CDF36E3}" dt="2022-11-01T22:26:24.202" v="784"/>
          <ac:grpSpMkLst>
            <pc:docMk/>
            <pc:sldMk cId="2439947675" sldId="2147469929"/>
            <ac:grpSpMk id="329" creationId="{18450B61-B3C2-A101-4165-5B4096A5FFFC}"/>
          </ac:grpSpMkLst>
        </pc:grpChg>
        <pc:grpChg chg="mod">
          <ac:chgData name="Daniel Roth" userId="02261a5d-b764-49c2-b6b6-041bd43f80dd" providerId="ADAL" clId="{70056BB6-6F26-4751-9DAD-BED46CDF36E3}" dt="2022-11-01T22:26:24.202" v="784"/>
          <ac:grpSpMkLst>
            <pc:docMk/>
            <pc:sldMk cId="2439947675" sldId="2147469929"/>
            <ac:grpSpMk id="330" creationId="{2D84197B-1F41-7923-387F-92C7D4774C4B}"/>
          </ac:grpSpMkLst>
        </pc:grpChg>
        <pc:grpChg chg="add del mod">
          <ac:chgData name="Daniel Roth" userId="02261a5d-b764-49c2-b6b6-041bd43f80dd" providerId="ADAL" clId="{70056BB6-6F26-4751-9DAD-BED46CDF36E3}" dt="2022-11-01T22:26:35.780" v="787"/>
          <ac:grpSpMkLst>
            <pc:docMk/>
            <pc:sldMk cId="2439947675" sldId="2147469929"/>
            <ac:grpSpMk id="353" creationId="{0D12C776-45E3-EF79-BDCD-9E38491BDCF6}"/>
          </ac:grpSpMkLst>
        </pc:grpChg>
        <pc:grpChg chg="mod">
          <ac:chgData name="Daniel Roth" userId="02261a5d-b764-49c2-b6b6-041bd43f80dd" providerId="ADAL" clId="{70056BB6-6F26-4751-9DAD-BED46CDF36E3}" dt="2022-11-01T22:26:32.531" v="786"/>
          <ac:grpSpMkLst>
            <pc:docMk/>
            <pc:sldMk cId="2439947675" sldId="2147469929"/>
            <ac:grpSpMk id="354" creationId="{0CD99F65-9BB9-58D7-F898-27013E419D06}"/>
          </ac:grpSpMkLst>
        </pc:grpChg>
        <pc:grpChg chg="mod">
          <ac:chgData name="Daniel Roth" userId="02261a5d-b764-49c2-b6b6-041bd43f80dd" providerId="ADAL" clId="{70056BB6-6F26-4751-9DAD-BED46CDF36E3}" dt="2022-11-01T22:26:32.531" v="786"/>
          <ac:grpSpMkLst>
            <pc:docMk/>
            <pc:sldMk cId="2439947675" sldId="2147469929"/>
            <ac:grpSpMk id="355" creationId="{253019BD-89C8-F7CB-82BC-14C6B51BE386}"/>
          </ac:grpSpMkLst>
        </pc:grpChg>
        <pc:grpChg chg="mod">
          <ac:chgData name="Daniel Roth" userId="02261a5d-b764-49c2-b6b6-041bd43f80dd" providerId="ADAL" clId="{70056BB6-6F26-4751-9DAD-BED46CDF36E3}" dt="2022-11-01T22:26:32.531" v="786"/>
          <ac:grpSpMkLst>
            <pc:docMk/>
            <pc:sldMk cId="2439947675" sldId="2147469929"/>
            <ac:grpSpMk id="367" creationId="{7EB0234B-8019-DAB3-F252-24212738A3CD}"/>
          </ac:grpSpMkLst>
        </pc:grpChg>
        <pc:grpChg chg="mod">
          <ac:chgData name="Daniel Roth" userId="02261a5d-b764-49c2-b6b6-041bd43f80dd" providerId="ADAL" clId="{70056BB6-6F26-4751-9DAD-BED46CDF36E3}" dt="2022-11-01T22:26:32.531" v="786"/>
          <ac:grpSpMkLst>
            <pc:docMk/>
            <pc:sldMk cId="2439947675" sldId="2147469929"/>
            <ac:grpSpMk id="368" creationId="{4CF22588-F441-22D3-116B-83DFB2018F8F}"/>
          </ac:grpSpMkLst>
        </pc:grpChg>
        <pc:grpChg chg="mod">
          <ac:chgData name="Daniel Roth" userId="02261a5d-b764-49c2-b6b6-041bd43f80dd" providerId="ADAL" clId="{70056BB6-6F26-4751-9DAD-BED46CDF36E3}" dt="2022-11-01T22:26:32.531" v="786"/>
          <ac:grpSpMkLst>
            <pc:docMk/>
            <pc:sldMk cId="2439947675" sldId="2147469929"/>
            <ac:grpSpMk id="369" creationId="{6B5EBEB1-B36A-16B9-A1E8-16FAEED220F2}"/>
          </ac:grpSpMkLst>
        </pc:grpChg>
        <pc:grpChg chg="mod">
          <ac:chgData name="Daniel Roth" userId="02261a5d-b764-49c2-b6b6-041bd43f80dd" providerId="ADAL" clId="{70056BB6-6F26-4751-9DAD-BED46CDF36E3}" dt="2022-11-01T22:26:32.531" v="786"/>
          <ac:grpSpMkLst>
            <pc:docMk/>
            <pc:sldMk cId="2439947675" sldId="2147469929"/>
            <ac:grpSpMk id="370" creationId="{A19CB870-510F-08C7-7206-ACE73F4F4A39}"/>
          </ac:grpSpMkLst>
        </pc:grpChg>
        <pc:grpChg chg="mod">
          <ac:chgData name="Daniel Roth" userId="02261a5d-b764-49c2-b6b6-041bd43f80dd" providerId="ADAL" clId="{70056BB6-6F26-4751-9DAD-BED46CDF36E3}" dt="2022-11-01T22:26:32.531" v="786"/>
          <ac:grpSpMkLst>
            <pc:docMk/>
            <pc:sldMk cId="2439947675" sldId="2147469929"/>
            <ac:grpSpMk id="413" creationId="{98BF90B6-84C2-F7F2-8290-AB5B7C22A55E}"/>
          </ac:grpSpMkLst>
        </pc:grpChg>
        <pc:grpChg chg="mod">
          <ac:chgData name="Daniel Roth" userId="02261a5d-b764-49c2-b6b6-041bd43f80dd" providerId="ADAL" clId="{70056BB6-6F26-4751-9DAD-BED46CDF36E3}" dt="2022-11-01T22:26:32.531" v="786"/>
          <ac:grpSpMkLst>
            <pc:docMk/>
            <pc:sldMk cId="2439947675" sldId="2147469929"/>
            <ac:grpSpMk id="414" creationId="{83AD0270-F820-240F-DAE4-660F1927FF83}"/>
          </ac:grpSpMkLst>
        </pc:grpChg>
        <pc:grpChg chg="mod">
          <ac:chgData name="Daniel Roth" userId="02261a5d-b764-49c2-b6b6-041bd43f80dd" providerId="ADAL" clId="{70056BB6-6F26-4751-9DAD-BED46CDF36E3}" dt="2022-11-01T22:26:32.531" v="786"/>
          <ac:grpSpMkLst>
            <pc:docMk/>
            <pc:sldMk cId="2439947675" sldId="2147469929"/>
            <ac:grpSpMk id="415" creationId="{62A2F184-67E6-4ED0-137E-C8FC99E0F2A9}"/>
          </ac:grpSpMkLst>
        </pc:grpChg>
        <pc:grpChg chg="add del mod">
          <ac:chgData name="Daniel Roth" userId="02261a5d-b764-49c2-b6b6-041bd43f80dd" providerId="ADAL" clId="{70056BB6-6F26-4751-9DAD-BED46CDF36E3}" dt="2022-11-01T22:33:10.593" v="836" actId="165"/>
          <ac:grpSpMkLst>
            <pc:docMk/>
            <pc:sldMk cId="2439947675" sldId="2147469929"/>
            <ac:grpSpMk id="438" creationId="{CC191B25-26D8-65A2-E831-78B488A994B5}"/>
          </ac:grpSpMkLst>
        </pc:grpChg>
        <pc:grpChg chg="del mod ord topLvl">
          <ac:chgData name="Daniel Roth" userId="02261a5d-b764-49c2-b6b6-041bd43f80dd" providerId="ADAL" clId="{70056BB6-6F26-4751-9DAD-BED46CDF36E3}" dt="2022-11-01T22:33:23.779" v="839" actId="165"/>
          <ac:grpSpMkLst>
            <pc:docMk/>
            <pc:sldMk cId="2439947675" sldId="2147469929"/>
            <ac:grpSpMk id="439" creationId="{6F86886E-9A13-6F63-8743-7300AA4DBD47}"/>
          </ac:grpSpMkLst>
        </pc:grpChg>
        <pc:grpChg chg="del mod topLvl">
          <ac:chgData name="Daniel Roth" userId="02261a5d-b764-49c2-b6b6-041bd43f80dd" providerId="ADAL" clId="{70056BB6-6F26-4751-9DAD-BED46CDF36E3}" dt="2022-11-01T22:32:50.584" v="835" actId="478"/>
          <ac:grpSpMkLst>
            <pc:docMk/>
            <pc:sldMk cId="2439947675" sldId="2147469929"/>
            <ac:grpSpMk id="440" creationId="{96E11C32-9182-9034-A502-FE6056E96E7B}"/>
          </ac:grpSpMkLst>
        </pc:grpChg>
        <pc:grpChg chg="del mod topLvl">
          <ac:chgData name="Daniel Roth" userId="02261a5d-b764-49c2-b6b6-041bd43f80dd" providerId="ADAL" clId="{70056BB6-6F26-4751-9DAD-BED46CDF36E3}" dt="2022-11-01T22:35:17.796" v="883" actId="478"/>
          <ac:grpSpMkLst>
            <pc:docMk/>
            <pc:sldMk cId="2439947675" sldId="2147469929"/>
            <ac:grpSpMk id="452" creationId="{5619E3C6-94DF-FB06-03C7-6AE14EB13C74}"/>
          </ac:grpSpMkLst>
        </pc:grpChg>
        <pc:grpChg chg="mod topLvl">
          <ac:chgData name="Daniel Roth" userId="02261a5d-b764-49c2-b6b6-041bd43f80dd" providerId="ADAL" clId="{70056BB6-6F26-4751-9DAD-BED46CDF36E3}" dt="2022-11-01T22:33:23.779" v="839" actId="165"/>
          <ac:grpSpMkLst>
            <pc:docMk/>
            <pc:sldMk cId="2439947675" sldId="2147469929"/>
            <ac:grpSpMk id="453" creationId="{9CA44312-509D-FB2C-2D0A-89D8CBA1C00D}"/>
          </ac:grpSpMkLst>
        </pc:grpChg>
        <pc:grpChg chg="mod topLvl">
          <ac:chgData name="Daniel Roth" userId="02261a5d-b764-49c2-b6b6-041bd43f80dd" providerId="ADAL" clId="{70056BB6-6F26-4751-9DAD-BED46CDF36E3}" dt="2022-11-01T22:34:23.641" v="849" actId="164"/>
          <ac:grpSpMkLst>
            <pc:docMk/>
            <pc:sldMk cId="2439947675" sldId="2147469929"/>
            <ac:grpSpMk id="454" creationId="{88C5673C-33CD-BBE7-2C8C-23E0B1F54F56}"/>
          </ac:grpSpMkLst>
        </pc:grpChg>
        <pc:grpChg chg="mod topLvl">
          <ac:chgData name="Daniel Roth" userId="02261a5d-b764-49c2-b6b6-041bd43f80dd" providerId="ADAL" clId="{70056BB6-6F26-4751-9DAD-BED46CDF36E3}" dt="2022-11-01T22:33:23.779" v="839" actId="165"/>
          <ac:grpSpMkLst>
            <pc:docMk/>
            <pc:sldMk cId="2439947675" sldId="2147469929"/>
            <ac:grpSpMk id="455" creationId="{777FA25E-7C47-E03C-8671-EC05B158AF24}"/>
          </ac:grpSpMkLst>
        </pc:grpChg>
        <pc:grpChg chg="mod">
          <ac:chgData name="Daniel Roth" userId="02261a5d-b764-49c2-b6b6-041bd43f80dd" providerId="ADAL" clId="{70056BB6-6F26-4751-9DAD-BED46CDF36E3}" dt="2022-11-01T22:26:35.800" v="788"/>
          <ac:grpSpMkLst>
            <pc:docMk/>
            <pc:sldMk cId="2439947675" sldId="2147469929"/>
            <ac:grpSpMk id="498" creationId="{12A91A15-2B86-F574-4EF5-28543EEDB7F9}"/>
          </ac:grpSpMkLst>
        </pc:grpChg>
        <pc:grpChg chg="mod">
          <ac:chgData name="Daniel Roth" userId="02261a5d-b764-49c2-b6b6-041bd43f80dd" providerId="ADAL" clId="{70056BB6-6F26-4751-9DAD-BED46CDF36E3}" dt="2022-11-01T22:26:35.800" v="788"/>
          <ac:grpSpMkLst>
            <pc:docMk/>
            <pc:sldMk cId="2439947675" sldId="2147469929"/>
            <ac:grpSpMk id="499" creationId="{214237DE-971B-FFA4-CDFE-541967005497}"/>
          </ac:grpSpMkLst>
        </pc:grpChg>
        <pc:grpChg chg="mod">
          <ac:chgData name="Daniel Roth" userId="02261a5d-b764-49c2-b6b6-041bd43f80dd" providerId="ADAL" clId="{70056BB6-6F26-4751-9DAD-BED46CDF36E3}" dt="2022-11-01T22:26:35.800" v="788"/>
          <ac:grpSpMkLst>
            <pc:docMk/>
            <pc:sldMk cId="2439947675" sldId="2147469929"/>
            <ac:grpSpMk id="500" creationId="{0EF198E1-8FA8-5404-BFE6-3953567C69C1}"/>
          </ac:grpSpMkLst>
        </pc:grpChg>
        <pc:grpChg chg="add">
          <ac:chgData name="Daniel Roth" userId="02261a5d-b764-49c2-b6b6-041bd43f80dd" providerId="ADAL" clId="{70056BB6-6F26-4751-9DAD-BED46CDF36E3}" dt="2022-11-01T22:33:32.807" v="840" actId="164"/>
          <ac:grpSpMkLst>
            <pc:docMk/>
            <pc:sldMk cId="2439947675" sldId="2147469929"/>
            <ac:grpSpMk id="526" creationId="{DA02F41C-C643-F8D6-4467-43F114E1A03E}"/>
          </ac:grpSpMkLst>
        </pc:grpChg>
        <pc:grpChg chg="add">
          <ac:chgData name="Daniel Roth" userId="02261a5d-b764-49c2-b6b6-041bd43f80dd" providerId="ADAL" clId="{70056BB6-6F26-4751-9DAD-BED46CDF36E3}" dt="2022-11-01T22:33:43.944" v="841" actId="164"/>
          <ac:grpSpMkLst>
            <pc:docMk/>
            <pc:sldMk cId="2439947675" sldId="2147469929"/>
            <ac:grpSpMk id="527" creationId="{73D3030B-7105-F290-C716-49A15FC58E0D}"/>
          </ac:grpSpMkLst>
        </pc:grpChg>
        <pc:grpChg chg="add del">
          <ac:chgData name="Daniel Roth" userId="02261a5d-b764-49c2-b6b6-041bd43f80dd" providerId="ADAL" clId="{70056BB6-6F26-4751-9DAD-BED46CDF36E3}" dt="2022-11-01T22:34:25.160" v="850" actId="164"/>
          <ac:grpSpMkLst>
            <pc:docMk/>
            <pc:sldMk cId="2439947675" sldId="2147469929"/>
            <ac:grpSpMk id="528" creationId="{B64754A7-72D4-8A26-F7F5-3114B32E7A8F}"/>
          </ac:grpSpMkLst>
        </pc:grpChg>
        <pc:grpChg chg="add del mod">
          <ac:chgData name="Daniel Roth" userId="02261a5d-b764-49c2-b6b6-041bd43f80dd" providerId="ADAL" clId="{70056BB6-6F26-4751-9DAD-BED46CDF36E3}" dt="2022-11-01T22:34:23.184" v="848"/>
          <ac:grpSpMkLst>
            <pc:docMk/>
            <pc:sldMk cId="2439947675" sldId="2147469929"/>
            <ac:grpSpMk id="529" creationId="{2F0192D2-0760-FBB9-688E-7FEE8B3DB814}"/>
          </ac:grpSpMkLst>
        </pc:grpChg>
        <pc:grpChg chg="mod">
          <ac:chgData name="Daniel Roth" userId="02261a5d-b764-49c2-b6b6-041bd43f80dd" providerId="ADAL" clId="{70056BB6-6F26-4751-9DAD-BED46CDF36E3}" dt="2022-11-01T22:34:08.154" v="845"/>
          <ac:grpSpMkLst>
            <pc:docMk/>
            <pc:sldMk cId="2439947675" sldId="2147469929"/>
            <ac:grpSpMk id="530" creationId="{16B26EC1-D67A-DCD9-9CB4-74107B3DE742}"/>
          </ac:grpSpMkLst>
        </pc:grpChg>
        <pc:grpChg chg="mod">
          <ac:chgData name="Daniel Roth" userId="02261a5d-b764-49c2-b6b6-041bd43f80dd" providerId="ADAL" clId="{70056BB6-6F26-4751-9DAD-BED46CDF36E3}" dt="2022-11-01T22:34:08.154" v="845"/>
          <ac:grpSpMkLst>
            <pc:docMk/>
            <pc:sldMk cId="2439947675" sldId="2147469929"/>
            <ac:grpSpMk id="531" creationId="{74DCA136-1BF2-B20B-C7D1-D1BEA5D6E3DB}"/>
          </ac:grpSpMkLst>
        </pc:grpChg>
        <pc:grpChg chg="mod">
          <ac:chgData name="Daniel Roth" userId="02261a5d-b764-49c2-b6b6-041bd43f80dd" providerId="ADAL" clId="{70056BB6-6F26-4751-9DAD-BED46CDF36E3}" dt="2022-11-01T22:34:08.154" v="845"/>
          <ac:grpSpMkLst>
            <pc:docMk/>
            <pc:sldMk cId="2439947675" sldId="2147469929"/>
            <ac:grpSpMk id="532" creationId="{9605517F-188B-FDFC-BA2D-C1AC4BC2BAB7}"/>
          </ac:grpSpMkLst>
        </pc:grpChg>
        <pc:grpChg chg="add del mod">
          <ac:chgData name="Daniel Roth" userId="02261a5d-b764-49c2-b6b6-041bd43f80dd" providerId="ADAL" clId="{70056BB6-6F26-4751-9DAD-BED46CDF36E3}" dt="2022-11-01T22:34:22.377" v="847"/>
          <ac:grpSpMkLst>
            <pc:docMk/>
            <pc:sldMk cId="2439947675" sldId="2147469929"/>
            <ac:grpSpMk id="555" creationId="{C74E13D0-11FE-3781-E62A-83D828BCCAC0}"/>
          </ac:grpSpMkLst>
        </pc:grpChg>
        <pc:grpChg chg="mod">
          <ac:chgData name="Daniel Roth" userId="02261a5d-b764-49c2-b6b6-041bd43f80dd" providerId="ADAL" clId="{70056BB6-6F26-4751-9DAD-BED46CDF36E3}" dt="2022-11-01T22:34:08.349" v="846"/>
          <ac:grpSpMkLst>
            <pc:docMk/>
            <pc:sldMk cId="2439947675" sldId="2147469929"/>
            <ac:grpSpMk id="556" creationId="{275DA7B9-9026-858B-DC7D-6867E48860B1}"/>
          </ac:grpSpMkLst>
        </pc:grpChg>
        <pc:grpChg chg="mod">
          <ac:chgData name="Daniel Roth" userId="02261a5d-b764-49c2-b6b6-041bd43f80dd" providerId="ADAL" clId="{70056BB6-6F26-4751-9DAD-BED46CDF36E3}" dt="2022-11-01T22:34:08.349" v="846"/>
          <ac:grpSpMkLst>
            <pc:docMk/>
            <pc:sldMk cId="2439947675" sldId="2147469929"/>
            <ac:grpSpMk id="557" creationId="{3DE1F397-7AFF-3455-59D7-9A203D7A1369}"/>
          </ac:grpSpMkLst>
        </pc:grpChg>
        <pc:grpChg chg="mod">
          <ac:chgData name="Daniel Roth" userId="02261a5d-b764-49c2-b6b6-041bd43f80dd" providerId="ADAL" clId="{70056BB6-6F26-4751-9DAD-BED46CDF36E3}" dt="2022-11-01T22:34:08.349" v="846"/>
          <ac:grpSpMkLst>
            <pc:docMk/>
            <pc:sldMk cId="2439947675" sldId="2147469929"/>
            <ac:grpSpMk id="558" creationId="{AF5663BC-75A1-EC5E-F61D-B25F4C3069D0}"/>
          </ac:grpSpMkLst>
        </pc:grpChg>
        <pc:grpChg chg="add mod">
          <ac:chgData name="Daniel Roth" userId="02261a5d-b764-49c2-b6b6-041bd43f80dd" providerId="ADAL" clId="{70056BB6-6F26-4751-9DAD-BED46CDF36E3}" dt="2022-11-01T22:37:03.394" v="893" actId="1076"/>
          <ac:grpSpMkLst>
            <pc:docMk/>
            <pc:sldMk cId="2439947675" sldId="2147469929"/>
            <ac:grpSpMk id="584" creationId="{F9273CC9-90AD-7801-AF0E-89CF174CD6EC}"/>
          </ac:grpSpMkLst>
        </pc:grpChg>
        <pc:grpChg chg="add mod">
          <ac:chgData name="Daniel Roth" userId="02261a5d-b764-49c2-b6b6-041bd43f80dd" providerId="ADAL" clId="{70056BB6-6F26-4751-9DAD-BED46CDF36E3}" dt="2022-11-01T22:37:19.954" v="895" actId="1076"/>
          <ac:grpSpMkLst>
            <pc:docMk/>
            <pc:sldMk cId="2439947675" sldId="2147469929"/>
            <ac:grpSpMk id="585" creationId="{0AE4EF3E-9579-399D-B351-FA1713FEB11E}"/>
          </ac:grpSpMkLst>
        </pc:grpChg>
        <pc:graphicFrameChg chg="add mod">
          <ac:chgData name="Daniel Roth" userId="02261a5d-b764-49c2-b6b6-041bd43f80dd" providerId="ADAL" clId="{70056BB6-6F26-4751-9DAD-BED46CDF36E3}" dt="2022-11-01T22:02:36.900" v="751"/>
          <ac:graphicFrameMkLst>
            <pc:docMk/>
            <pc:sldMk cId="2439947675" sldId="2147469929"/>
            <ac:graphicFrameMk id="6" creationId="{0DC1CEEB-9DAA-71A7-A521-DAC177FF5231}"/>
          </ac:graphicFrameMkLst>
        </pc:graphicFrameChg>
        <pc:graphicFrameChg chg="add mod">
          <ac:chgData name="Daniel Roth" userId="02261a5d-b764-49c2-b6b6-041bd43f80dd" providerId="ADAL" clId="{70056BB6-6F26-4751-9DAD-BED46CDF36E3}" dt="2022-11-04T23:34:55.991" v="4650" actId="207"/>
          <ac:graphicFrameMkLst>
            <pc:docMk/>
            <pc:sldMk cId="2439947675" sldId="2147469929"/>
            <ac:graphicFrameMk id="7" creationId="{0DC1CEEB-9DAA-71A7-A521-DAC177FF5231}"/>
          </ac:graphicFrameMkLst>
        </pc:graphicFrameChg>
        <pc:graphicFrameChg chg="add del mod">
          <ac:chgData name="Daniel Roth" userId="02261a5d-b764-49c2-b6b6-041bd43f80dd" providerId="ADAL" clId="{70056BB6-6F26-4751-9DAD-BED46CDF36E3}" dt="2022-11-01T22:03:39.991" v="755"/>
          <ac:graphicFrameMkLst>
            <pc:docMk/>
            <pc:sldMk cId="2439947675" sldId="2147469929"/>
            <ac:graphicFrameMk id="8" creationId="{FBF782B1-4092-989B-FBC8-52AA3F6C5A7A}"/>
          </ac:graphicFrameMkLst>
        </pc:graphicFrameChg>
        <pc:graphicFrameChg chg="add del mod">
          <ac:chgData name="Daniel Roth" userId="02261a5d-b764-49c2-b6b6-041bd43f80dd" providerId="ADAL" clId="{70056BB6-6F26-4751-9DAD-BED46CDF36E3}" dt="2022-11-01T22:03:49.329" v="757"/>
          <ac:graphicFrameMkLst>
            <pc:docMk/>
            <pc:sldMk cId="2439947675" sldId="2147469929"/>
            <ac:graphicFrameMk id="9" creationId="{57931119-168B-E583-6E55-92893EB83E20}"/>
          </ac:graphicFrameMkLst>
        </pc:graphicFrameChg>
      </pc:sldChg>
      <pc:sldChg chg="addSp delSp modSp new mod modTransition">
        <pc:chgData name="Daniel Roth" userId="02261a5d-b764-49c2-b6b6-041bd43f80dd" providerId="ADAL" clId="{70056BB6-6F26-4751-9DAD-BED46CDF36E3}" dt="2022-11-04T23:35:06.149" v="4651" actId="207"/>
        <pc:sldMkLst>
          <pc:docMk/>
          <pc:sldMk cId="1145651852" sldId="2147469930"/>
        </pc:sldMkLst>
        <pc:spChg chg="mod">
          <ac:chgData name="Daniel Roth" userId="02261a5d-b764-49c2-b6b6-041bd43f80dd" providerId="ADAL" clId="{70056BB6-6F26-4751-9DAD-BED46CDF36E3}" dt="2022-11-04T22:20:58.418" v="3645" actId="20577"/>
          <ac:spMkLst>
            <pc:docMk/>
            <pc:sldMk cId="1145651852" sldId="2147469930"/>
            <ac:spMk id="2" creationId="{7DF761F4-C089-2B07-EE22-F2004825AFEB}"/>
          </ac:spMkLst>
        </pc:spChg>
        <pc:spChg chg="mod topLvl">
          <ac:chgData name="Daniel Roth" userId="02261a5d-b764-49c2-b6b6-041bd43f80dd" providerId="ADAL" clId="{70056BB6-6F26-4751-9DAD-BED46CDF36E3}" dt="2022-11-01T22:48:25.018" v="1128" actId="164"/>
          <ac:spMkLst>
            <pc:docMk/>
            <pc:sldMk cId="1145651852" sldId="2147469930"/>
            <ac:spMk id="6" creationId="{6D181657-0960-0BCE-E3EF-015130BA2C5A}"/>
          </ac:spMkLst>
        </pc:spChg>
        <pc:spChg chg="mod topLvl">
          <ac:chgData name="Daniel Roth" userId="02261a5d-b764-49c2-b6b6-041bd43f80dd" providerId="ADAL" clId="{70056BB6-6F26-4751-9DAD-BED46CDF36E3}" dt="2022-11-01T23:15:31.691" v="1363" actId="1076"/>
          <ac:spMkLst>
            <pc:docMk/>
            <pc:sldMk cId="1145651852" sldId="2147469930"/>
            <ac:spMk id="7" creationId="{18730807-74B7-180B-A71D-9043E64B0CF5}"/>
          </ac:spMkLst>
        </pc:spChg>
        <pc:spChg chg="mod">
          <ac:chgData name="Daniel Roth" userId="02261a5d-b764-49c2-b6b6-041bd43f80dd" providerId="ADAL" clId="{70056BB6-6F26-4751-9DAD-BED46CDF36E3}" dt="2022-11-01T22:40:56.252" v="921"/>
          <ac:spMkLst>
            <pc:docMk/>
            <pc:sldMk cId="1145651852" sldId="2147469930"/>
            <ac:spMk id="10" creationId="{6CAE3A21-ED2D-A9BE-C9A5-9E1841B3843A}"/>
          </ac:spMkLst>
        </pc:spChg>
        <pc:spChg chg="mod">
          <ac:chgData name="Daniel Roth" userId="02261a5d-b764-49c2-b6b6-041bd43f80dd" providerId="ADAL" clId="{70056BB6-6F26-4751-9DAD-BED46CDF36E3}" dt="2022-11-01T22:40:56.252" v="921"/>
          <ac:spMkLst>
            <pc:docMk/>
            <pc:sldMk cId="1145651852" sldId="2147469930"/>
            <ac:spMk id="11" creationId="{B0405210-DBEB-5A21-DA73-D93C97A5C2E6}"/>
          </ac:spMkLst>
        </pc:spChg>
        <pc:spChg chg="mod">
          <ac:chgData name="Daniel Roth" userId="02261a5d-b764-49c2-b6b6-041bd43f80dd" providerId="ADAL" clId="{70056BB6-6F26-4751-9DAD-BED46CDF36E3}" dt="2022-11-01T22:41:13.081" v="923"/>
          <ac:spMkLst>
            <pc:docMk/>
            <pc:sldMk cId="1145651852" sldId="2147469930"/>
            <ac:spMk id="14" creationId="{5390A8B4-41BC-5D44-5372-F66F7A6DBF03}"/>
          </ac:spMkLst>
        </pc:spChg>
        <pc:spChg chg="mod topLvl">
          <ac:chgData name="Daniel Roth" userId="02261a5d-b764-49c2-b6b6-041bd43f80dd" providerId="ADAL" clId="{70056BB6-6F26-4751-9DAD-BED46CDF36E3}" dt="2022-11-01T23:10:24.523" v="1348" actId="1076"/>
          <ac:spMkLst>
            <pc:docMk/>
            <pc:sldMk cId="1145651852" sldId="2147469930"/>
            <ac:spMk id="17" creationId="{5C3983CB-BA26-81BF-67BC-02D045591CD2}"/>
          </ac:spMkLst>
        </pc:spChg>
        <pc:spChg chg="add del mod">
          <ac:chgData name="Daniel Roth" userId="02261a5d-b764-49c2-b6b6-041bd43f80dd" providerId="ADAL" clId="{70056BB6-6F26-4751-9DAD-BED46CDF36E3}" dt="2022-11-01T22:59:24.071" v="1289" actId="478"/>
          <ac:spMkLst>
            <pc:docMk/>
            <pc:sldMk cId="1145651852" sldId="2147469930"/>
            <ac:spMk id="18" creationId="{4D9C6885-E7BD-9691-897F-35AC578D5091}"/>
          </ac:spMkLst>
        </pc:spChg>
        <pc:spChg chg="add mod">
          <ac:chgData name="Daniel Roth" userId="02261a5d-b764-49c2-b6b6-041bd43f80dd" providerId="ADAL" clId="{70056BB6-6F26-4751-9DAD-BED46CDF36E3}" dt="2022-11-01T23:10:24.523" v="1348" actId="1076"/>
          <ac:spMkLst>
            <pc:docMk/>
            <pc:sldMk cId="1145651852" sldId="2147469930"/>
            <ac:spMk id="20" creationId="{5F895729-DEC4-E429-E2D9-5A5E1FE66745}"/>
          </ac:spMkLst>
        </pc:spChg>
        <pc:spChg chg="add mod">
          <ac:chgData name="Daniel Roth" userId="02261a5d-b764-49c2-b6b6-041bd43f80dd" providerId="ADAL" clId="{70056BB6-6F26-4751-9DAD-BED46CDF36E3}" dt="2022-11-01T22:48:25.018" v="1128" actId="164"/>
          <ac:spMkLst>
            <pc:docMk/>
            <pc:sldMk cId="1145651852" sldId="2147469930"/>
            <ac:spMk id="21" creationId="{77C0EA7B-3C5D-1F21-6073-875AA04F80E9}"/>
          </ac:spMkLst>
        </pc:spChg>
        <pc:spChg chg="add mod">
          <ac:chgData name="Daniel Roth" userId="02261a5d-b764-49c2-b6b6-041bd43f80dd" providerId="ADAL" clId="{70056BB6-6F26-4751-9DAD-BED46CDF36E3}" dt="2022-11-01T23:15:28.201" v="1362" actId="1076"/>
          <ac:spMkLst>
            <pc:docMk/>
            <pc:sldMk cId="1145651852" sldId="2147469930"/>
            <ac:spMk id="22" creationId="{DED20B71-089D-9756-6EA1-1A051DF8A610}"/>
          </ac:spMkLst>
        </pc:spChg>
        <pc:spChg chg="add del">
          <ac:chgData name="Daniel Roth" userId="02261a5d-b764-49c2-b6b6-041bd43f80dd" providerId="ADAL" clId="{70056BB6-6F26-4751-9DAD-BED46CDF36E3}" dt="2022-11-01T22:56:45.317" v="1281" actId="22"/>
          <ac:spMkLst>
            <pc:docMk/>
            <pc:sldMk cId="1145651852" sldId="2147469930"/>
            <ac:spMk id="25" creationId="{D18DAB29-01BA-E820-3406-112875EE600D}"/>
          </ac:spMkLst>
        </pc:spChg>
        <pc:spChg chg="add del">
          <ac:chgData name="Daniel Roth" userId="02261a5d-b764-49c2-b6b6-041bd43f80dd" providerId="ADAL" clId="{70056BB6-6F26-4751-9DAD-BED46CDF36E3}" dt="2022-11-01T22:56:50.448" v="1285" actId="22"/>
          <ac:spMkLst>
            <pc:docMk/>
            <pc:sldMk cId="1145651852" sldId="2147469930"/>
            <ac:spMk id="27" creationId="{6E0E4EDB-1570-8086-B1BB-E2EA021D56E6}"/>
          </ac:spMkLst>
        </pc:spChg>
        <pc:spChg chg="add mod">
          <ac:chgData name="Daniel Roth" userId="02261a5d-b764-49c2-b6b6-041bd43f80dd" providerId="ADAL" clId="{70056BB6-6F26-4751-9DAD-BED46CDF36E3}" dt="2022-11-03T04:46:39.430" v="2256" actId="207"/>
          <ac:spMkLst>
            <pc:docMk/>
            <pc:sldMk cId="1145651852" sldId="2147469930"/>
            <ac:spMk id="29" creationId="{E5CFA261-39ED-6290-FE70-E1CAC9AA6CCF}"/>
          </ac:spMkLst>
        </pc:spChg>
        <pc:spChg chg="add mod">
          <ac:chgData name="Daniel Roth" userId="02261a5d-b764-49c2-b6b6-041bd43f80dd" providerId="ADAL" clId="{70056BB6-6F26-4751-9DAD-BED46CDF36E3}" dt="2022-11-01T23:00:56.576" v="1304" actId="1076"/>
          <ac:spMkLst>
            <pc:docMk/>
            <pc:sldMk cId="1145651852" sldId="2147469930"/>
            <ac:spMk id="30" creationId="{EB8D950D-2146-4183-9724-16F40FE11087}"/>
          </ac:spMkLst>
        </pc:spChg>
        <pc:grpChg chg="add del mod">
          <ac:chgData name="Daniel Roth" userId="02261a5d-b764-49c2-b6b6-041bd43f80dd" providerId="ADAL" clId="{70056BB6-6F26-4751-9DAD-BED46CDF36E3}" dt="2022-11-01T22:41:42.791" v="927" actId="165"/>
          <ac:grpSpMkLst>
            <pc:docMk/>
            <pc:sldMk cId="1145651852" sldId="2147469930"/>
            <ac:grpSpMk id="3" creationId="{42531CC7-F946-A9F8-95C0-7F48E02F3B0E}"/>
          </ac:grpSpMkLst>
        </pc:grpChg>
        <pc:grpChg chg="add del mod topLvl">
          <ac:chgData name="Daniel Roth" userId="02261a5d-b764-49c2-b6b6-041bd43f80dd" providerId="ADAL" clId="{70056BB6-6F26-4751-9DAD-BED46CDF36E3}" dt="2022-11-01T22:41:51.543" v="930" actId="165"/>
          <ac:grpSpMkLst>
            <pc:docMk/>
            <pc:sldMk cId="1145651852" sldId="2147469930"/>
            <ac:grpSpMk id="4" creationId="{09C2A262-2AF8-D372-D870-08DADFCEC2FA}"/>
          </ac:grpSpMkLst>
        </pc:grpChg>
        <pc:grpChg chg="del mod topLvl">
          <ac:chgData name="Daniel Roth" userId="02261a5d-b764-49c2-b6b6-041bd43f80dd" providerId="ADAL" clId="{70056BB6-6F26-4751-9DAD-BED46CDF36E3}" dt="2022-11-01T22:42:20.463" v="932" actId="478"/>
          <ac:grpSpMkLst>
            <pc:docMk/>
            <pc:sldMk cId="1145651852" sldId="2147469930"/>
            <ac:grpSpMk id="9" creationId="{B05D7699-7A0B-1213-FBDE-6F191014E637}"/>
          </ac:grpSpMkLst>
        </pc:grpChg>
        <pc:grpChg chg="add del mod">
          <ac:chgData name="Daniel Roth" userId="02261a5d-b764-49c2-b6b6-041bd43f80dd" providerId="ADAL" clId="{70056BB6-6F26-4751-9DAD-BED46CDF36E3}" dt="2022-11-01T22:41:14.723" v="924"/>
          <ac:grpSpMkLst>
            <pc:docMk/>
            <pc:sldMk cId="1145651852" sldId="2147469930"/>
            <ac:grpSpMk id="12" creationId="{52DC5156-CFA3-B33D-ABAC-C4487232BAF4}"/>
          </ac:grpSpMkLst>
        </pc:grpChg>
        <pc:grpChg chg="add del mod">
          <ac:chgData name="Daniel Roth" userId="02261a5d-b764-49c2-b6b6-041bd43f80dd" providerId="ADAL" clId="{70056BB6-6F26-4751-9DAD-BED46CDF36E3}" dt="2022-11-01T22:58:59.211" v="1288" actId="165"/>
          <ac:grpSpMkLst>
            <pc:docMk/>
            <pc:sldMk cId="1145651852" sldId="2147469930"/>
            <ac:grpSpMk id="15" creationId="{EB1E84BA-BF28-193F-DBF6-D276E6523624}"/>
          </ac:grpSpMkLst>
        </pc:grpChg>
        <pc:grpChg chg="add mod">
          <ac:chgData name="Daniel Roth" userId="02261a5d-b764-49c2-b6b6-041bd43f80dd" providerId="ADAL" clId="{70056BB6-6F26-4751-9DAD-BED46CDF36E3}" dt="2022-11-01T23:13:43.046" v="1358" actId="14100"/>
          <ac:grpSpMkLst>
            <pc:docMk/>
            <pc:sldMk cId="1145651852" sldId="2147469930"/>
            <ac:grpSpMk id="23" creationId="{848F0AA4-905E-3418-F167-2DE455F7C345}"/>
          </ac:grpSpMkLst>
        </pc:grpChg>
        <pc:graphicFrameChg chg="mod topLvl">
          <ac:chgData name="Daniel Roth" userId="02261a5d-b764-49c2-b6b6-041bd43f80dd" providerId="ADAL" clId="{70056BB6-6F26-4751-9DAD-BED46CDF36E3}" dt="2022-11-04T23:32:14.920" v="4621" actId="207"/>
          <ac:graphicFrameMkLst>
            <pc:docMk/>
            <pc:sldMk cId="1145651852" sldId="2147469930"/>
            <ac:graphicFrameMk id="5" creationId="{E3235166-5075-7C48-291A-DB831F33BA94}"/>
          </ac:graphicFrameMkLst>
        </pc:graphicFrameChg>
        <pc:graphicFrameChg chg="add mod">
          <ac:chgData name="Daniel Roth" userId="02261a5d-b764-49c2-b6b6-041bd43f80dd" providerId="ADAL" clId="{70056BB6-6F26-4751-9DAD-BED46CDF36E3}" dt="2022-11-04T23:35:06.149" v="4651" actId="207"/>
          <ac:graphicFrameMkLst>
            <pc:docMk/>
            <pc:sldMk cId="1145651852" sldId="2147469930"/>
            <ac:graphicFrameMk id="19" creationId="{CA5E50CF-F95D-6256-4CC3-DCAB529FF95F}"/>
          </ac:graphicFrameMkLst>
        </pc:graphicFrameChg>
        <pc:picChg chg="del mod topLvl">
          <ac:chgData name="Daniel Roth" userId="02261a5d-b764-49c2-b6b6-041bd43f80dd" providerId="ADAL" clId="{70056BB6-6F26-4751-9DAD-BED46CDF36E3}" dt="2022-11-01T22:41:55.031" v="931" actId="478"/>
          <ac:picMkLst>
            <pc:docMk/>
            <pc:sldMk cId="1145651852" sldId="2147469930"/>
            <ac:picMk id="8" creationId="{67D199E6-6B21-D837-9FCF-A4C7FC79673D}"/>
          </ac:picMkLst>
        </pc:picChg>
        <pc:picChg chg="mod">
          <ac:chgData name="Daniel Roth" userId="02261a5d-b764-49c2-b6b6-041bd43f80dd" providerId="ADAL" clId="{70056BB6-6F26-4751-9DAD-BED46CDF36E3}" dt="2022-11-01T22:41:13.081" v="923"/>
          <ac:picMkLst>
            <pc:docMk/>
            <pc:sldMk cId="1145651852" sldId="2147469930"/>
            <ac:picMk id="13" creationId="{CB18C734-74DA-F71F-018C-13808C12097E}"/>
          </ac:picMkLst>
        </pc:picChg>
        <pc:picChg chg="del mod topLvl">
          <ac:chgData name="Daniel Roth" userId="02261a5d-b764-49c2-b6b6-041bd43f80dd" providerId="ADAL" clId="{70056BB6-6F26-4751-9DAD-BED46CDF36E3}" dt="2022-11-01T22:59:26.371" v="1290" actId="478"/>
          <ac:picMkLst>
            <pc:docMk/>
            <pc:sldMk cId="1145651852" sldId="2147469930"/>
            <ac:picMk id="16" creationId="{338113B3-B629-DF96-B84A-FB1F79E42EF8}"/>
          </ac:picMkLst>
        </pc:picChg>
      </pc:sldChg>
      <pc:sldChg chg="addSp modSp add mod ord modTransition modClrScheme chgLayout">
        <pc:chgData name="Daniel Roth" userId="02261a5d-b764-49c2-b6b6-041bd43f80dd" providerId="ADAL" clId="{70056BB6-6F26-4751-9DAD-BED46CDF36E3}" dt="2022-11-04T23:00:40.545" v="4544"/>
        <pc:sldMkLst>
          <pc:docMk/>
          <pc:sldMk cId="373010213" sldId="2147471047"/>
        </pc:sldMkLst>
        <pc:spChg chg="mod ord">
          <ac:chgData name="Daniel Roth" userId="02261a5d-b764-49c2-b6b6-041bd43f80dd" providerId="ADAL" clId="{70056BB6-6F26-4751-9DAD-BED46CDF36E3}" dt="2022-11-04T04:04:42.032" v="3263" actId="700"/>
          <ac:spMkLst>
            <pc:docMk/>
            <pc:sldMk cId="373010213" sldId="2147471047"/>
            <ac:spMk id="2" creationId="{A6C869F9-C950-2854-3A2A-47B7BE9B5A51}"/>
          </ac:spMkLst>
        </pc:spChg>
        <pc:spChg chg="mod">
          <ac:chgData name="Daniel Roth" userId="02261a5d-b764-49c2-b6b6-041bd43f80dd" providerId="ADAL" clId="{70056BB6-6F26-4751-9DAD-BED46CDF36E3}" dt="2022-11-04T04:53:28.114" v="3337" actId="20577"/>
          <ac:spMkLst>
            <pc:docMk/>
            <pc:sldMk cId="373010213" sldId="2147471047"/>
            <ac:spMk id="3" creationId="{70B79C24-07B3-4C7B-9CE7-AC15C274626A}"/>
          </ac:spMkLst>
        </pc:spChg>
        <pc:spChg chg="add mod ord">
          <ac:chgData name="Daniel Roth" userId="02261a5d-b764-49c2-b6b6-041bd43f80dd" providerId="ADAL" clId="{70056BB6-6F26-4751-9DAD-BED46CDF36E3}" dt="2022-11-04T04:04:50.368" v="3290" actId="114"/>
          <ac:spMkLst>
            <pc:docMk/>
            <pc:sldMk cId="373010213" sldId="2147471047"/>
            <ac:spMk id="4" creationId="{F2151ABD-89CD-F9CF-02C0-30701934D3A3}"/>
          </ac:spMkLst>
        </pc:spChg>
        <pc:picChg chg="mod">
          <ac:chgData name="Daniel Roth" userId="02261a5d-b764-49c2-b6b6-041bd43f80dd" providerId="ADAL" clId="{70056BB6-6F26-4751-9DAD-BED46CDF36E3}" dt="2022-11-04T04:04:35.876" v="3262" actId="1036"/>
          <ac:picMkLst>
            <pc:docMk/>
            <pc:sldMk cId="373010213" sldId="2147471047"/>
            <ac:picMk id="5" creationId="{35753F74-CE4E-49B4-6039-FE1CCD3CDAEE}"/>
          </ac:picMkLst>
        </pc:picChg>
      </pc:sldChg>
      <pc:sldChg chg="modSp add del mod modClrScheme chgLayout">
        <pc:chgData name="Daniel Roth" userId="02261a5d-b764-49c2-b6b6-041bd43f80dd" providerId="ADAL" clId="{70056BB6-6F26-4751-9DAD-BED46CDF36E3}" dt="2022-10-31T23:38:39.371" v="194"/>
        <pc:sldMkLst>
          <pc:docMk/>
          <pc:sldMk cId="2394902732" sldId="2147478623"/>
        </pc:sldMkLst>
        <pc:spChg chg="mod ord">
          <ac:chgData name="Daniel Roth" userId="02261a5d-b764-49c2-b6b6-041bd43f80dd" providerId="ADAL" clId="{70056BB6-6F26-4751-9DAD-BED46CDF36E3}" dt="2022-10-31T23:38:39.018" v="193" actId="700"/>
          <ac:spMkLst>
            <pc:docMk/>
            <pc:sldMk cId="2394902732" sldId="2147478623"/>
            <ac:spMk id="2" creationId="{37EC389A-B202-20B9-9F34-780604B1ABD7}"/>
          </ac:spMkLst>
        </pc:spChg>
        <pc:spChg chg="mod ord">
          <ac:chgData name="Daniel Roth" userId="02261a5d-b764-49c2-b6b6-041bd43f80dd" providerId="ADAL" clId="{70056BB6-6F26-4751-9DAD-BED46CDF36E3}" dt="2022-10-31T23:38:39.018" v="193" actId="700"/>
          <ac:spMkLst>
            <pc:docMk/>
            <pc:sldMk cId="2394902732" sldId="2147478623"/>
            <ac:spMk id="3" creationId="{9BBF5F86-C9E1-ADEB-DF9A-6FF16A296BB8}"/>
          </ac:spMkLst>
        </pc:spChg>
        <pc:spChg chg="mod ord">
          <ac:chgData name="Daniel Roth" userId="02261a5d-b764-49c2-b6b6-041bd43f80dd" providerId="ADAL" clId="{70056BB6-6F26-4751-9DAD-BED46CDF36E3}" dt="2022-10-31T23:38:39.018" v="193" actId="700"/>
          <ac:spMkLst>
            <pc:docMk/>
            <pc:sldMk cId="2394902732" sldId="2147478623"/>
            <ac:spMk id="4" creationId="{7C072422-EDE1-EA40-1480-7768E5AF9E24}"/>
          </ac:spMkLst>
        </pc:spChg>
        <pc:spChg chg="mod ord">
          <ac:chgData name="Daniel Roth" userId="02261a5d-b764-49c2-b6b6-041bd43f80dd" providerId="ADAL" clId="{70056BB6-6F26-4751-9DAD-BED46CDF36E3}" dt="2022-10-31T23:38:39.018" v="193" actId="700"/>
          <ac:spMkLst>
            <pc:docMk/>
            <pc:sldMk cId="2394902732" sldId="2147478623"/>
            <ac:spMk id="5" creationId="{5876FACF-86B5-B135-79F4-A492F35652C4}"/>
          </ac:spMkLst>
        </pc:spChg>
        <pc:spChg chg="mod ord">
          <ac:chgData name="Daniel Roth" userId="02261a5d-b764-49c2-b6b6-041bd43f80dd" providerId="ADAL" clId="{70056BB6-6F26-4751-9DAD-BED46CDF36E3}" dt="2022-10-31T23:38:39.018" v="193" actId="700"/>
          <ac:spMkLst>
            <pc:docMk/>
            <pc:sldMk cId="2394902732" sldId="2147478623"/>
            <ac:spMk id="6" creationId="{CDD39703-D108-4EE5-039B-2804A2098DC1}"/>
          </ac:spMkLst>
        </pc:spChg>
        <pc:spChg chg="mod ord">
          <ac:chgData name="Daniel Roth" userId="02261a5d-b764-49c2-b6b6-041bd43f80dd" providerId="ADAL" clId="{70056BB6-6F26-4751-9DAD-BED46CDF36E3}" dt="2022-10-31T23:38:39.018" v="193" actId="700"/>
          <ac:spMkLst>
            <pc:docMk/>
            <pc:sldMk cId="2394902732" sldId="2147478623"/>
            <ac:spMk id="7" creationId="{229F1FC2-8432-CC63-3C7C-CF6C4E347FA8}"/>
          </ac:spMkLst>
        </pc:spChg>
      </pc:sldChg>
      <pc:sldChg chg="modSp add del mod modTransition modShow delCm">
        <pc:chgData name="Daniel Roth" userId="02261a5d-b764-49c2-b6b6-041bd43f80dd" providerId="ADAL" clId="{70056BB6-6F26-4751-9DAD-BED46CDF36E3}" dt="2022-11-04T23:22:58.856" v="4589" actId="47"/>
        <pc:sldMkLst>
          <pc:docMk/>
          <pc:sldMk cId="1556570389" sldId="2147478765"/>
        </pc:sldMkLst>
        <pc:spChg chg="mod">
          <ac:chgData name="Daniel Roth" userId="02261a5d-b764-49c2-b6b6-041bd43f80dd" providerId="ADAL" clId="{70056BB6-6F26-4751-9DAD-BED46CDF36E3}" dt="2022-11-04T22:28:16.138" v="3707" actId="2711"/>
          <ac:spMkLst>
            <pc:docMk/>
            <pc:sldMk cId="1556570389" sldId="2147478765"/>
            <ac:spMk id="2" creationId="{2168BB9C-4CE8-3E38-17FF-774699D102DD}"/>
          </ac:spMkLst>
        </pc:spChg>
        <pc:spChg chg="mod">
          <ac:chgData name="Daniel Roth" userId="02261a5d-b764-49c2-b6b6-041bd43f80dd" providerId="ADAL" clId="{70056BB6-6F26-4751-9DAD-BED46CDF36E3}" dt="2022-11-04T22:29:57.883" v="3780" actId="5793"/>
          <ac:spMkLst>
            <pc:docMk/>
            <pc:sldMk cId="1556570389" sldId="2147478765"/>
            <ac:spMk id="8" creationId="{1526724A-E6FF-0DD3-E320-6596D88A2A2B}"/>
          </ac:spMkLst>
        </pc:spChg>
        <pc:spChg chg="mod">
          <ac:chgData name="Daniel Roth" userId="02261a5d-b764-49c2-b6b6-041bd43f80dd" providerId="ADAL" clId="{70056BB6-6F26-4751-9DAD-BED46CDF36E3}" dt="2022-11-04T22:28:27.773" v="3713" actId="20577"/>
          <ac:spMkLst>
            <pc:docMk/>
            <pc:sldMk cId="1556570389" sldId="2147478765"/>
            <ac:spMk id="10" creationId="{871AEC52-B763-65BE-D11B-E310A966D8F2}"/>
          </ac:spMkLst>
        </pc:spChg>
        <pc:spChg chg="mod">
          <ac:chgData name="Daniel Roth" userId="02261a5d-b764-49c2-b6b6-041bd43f80dd" providerId="ADAL" clId="{70056BB6-6F26-4751-9DAD-BED46CDF36E3}" dt="2022-11-04T22:35:52.483" v="4079" actId="2711"/>
          <ac:spMkLst>
            <pc:docMk/>
            <pc:sldMk cId="1556570389" sldId="2147478765"/>
            <ac:spMk id="11" creationId="{8EE69488-8D68-F7E9-3C55-7ACE96EAEFBE}"/>
          </ac:spMkLst>
        </pc:spChg>
        <pc:spChg chg="mod">
          <ac:chgData name="Daniel Roth" userId="02261a5d-b764-49c2-b6b6-041bd43f80dd" providerId="ADAL" clId="{70056BB6-6F26-4751-9DAD-BED46CDF36E3}" dt="2022-11-04T22:35:52.483" v="4079" actId="2711"/>
          <ac:spMkLst>
            <pc:docMk/>
            <pc:sldMk cId="1556570389" sldId="2147478765"/>
            <ac:spMk id="12" creationId="{5FA0AADE-9535-E84D-9857-D9D9C3A43F58}"/>
          </ac:spMkLst>
        </pc:spChg>
        <pc:spChg chg="mod">
          <ac:chgData name="Daniel Roth" userId="02261a5d-b764-49c2-b6b6-041bd43f80dd" providerId="ADAL" clId="{70056BB6-6F26-4751-9DAD-BED46CDF36E3}" dt="2022-11-04T22:37:20.153" v="4114" actId="20577"/>
          <ac:spMkLst>
            <pc:docMk/>
            <pc:sldMk cId="1556570389" sldId="2147478765"/>
            <ac:spMk id="14" creationId="{E92D6858-EB5B-4D0A-EB83-2D0A3E87DD6A}"/>
          </ac:spMkLst>
        </pc:spChg>
        <pc:spChg chg="mod">
          <ac:chgData name="Daniel Roth" userId="02261a5d-b764-49c2-b6b6-041bd43f80dd" providerId="ADAL" clId="{70056BB6-6F26-4751-9DAD-BED46CDF36E3}" dt="2022-11-04T22:40:13.576" v="4344" actId="20577"/>
          <ac:spMkLst>
            <pc:docMk/>
            <pc:sldMk cId="1556570389" sldId="2147478765"/>
            <ac:spMk id="16" creationId="{763C5B17-D0B2-4FAB-456A-12F75373FC2B}"/>
          </ac:spMkLst>
        </pc:spChg>
      </pc:sldChg>
      <pc:sldChg chg="addSp delSp modSp add del mod modTransition delAnim modAnim">
        <pc:chgData name="Daniel Roth" userId="02261a5d-b764-49c2-b6b6-041bd43f80dd" providerId="ADAL" clId="{70056BB6-6F26-4751-9DAD-BED46CDF36E3}" dt="2022-11-04T23:38:52.320" v="4664" actId="47"/>
        <pc:sldMkLst>
          <pc:docMk/>
          <pc:sldMk cId="2169584056" sldId="2147478822"/>
        </pc:sldMkLst>
        <pc:spChg chg="del">
          <ac:chgData name="Daniel Roth" userId="02261a5d-b764-49c2-b6b6-041bd43f80dd" providerId="ADAL" clId="{70056BB6-6F26-4751-9DAD-BED46CDF36E3}" dt="2022-11-03T05:05:20.457" v="2319" actId="478"/>
          <ac:spMkLst>
            <pc:docMk/>
            <pc:sldMk cId="2169584056" sldId="2147478822"/>
            <ac:spMk id="2" creationId="{750AC513-AD9A-B4A1-3B30-4FDE18204A39}"/>
          </ac:spMkLst>
        </pc:spChg>
        <pc:spChg chg="mod">
          <ac:chgData name="Daniel Roth" userId="02261a5d-b764-49c2-b6b6-041bd43f80dd" providerId="ADAL" clId="{70056BB6-6F26-4751-9DAD-BED46CDF36E3}" dt="2022-11-03T05:04:39.370" v="2314" actId="255"/>
          <ac:spMkLst>
            <pc:docMk/>
            <pc:sldMk cId="2169584056" sldId="2147478822"/>
            <ac:spMk id="6" creationId="{7C376708-27FB-47AF-ABE1-2D622AC8ED83}"/>
          </ac:spMkLst>
        </pc:spChg>
        <pc:spChg chg="del mod">
          <ac:chgData name="Daniel Roth" userId="02261a5d-b764-49c2-b6b6-041bd43f80dd" providerId="ADAL" clId="{70056BB6-6F26-4751-9DAD-BED46CDF36E3}" dt="2022-11-04T23:37:13.642" v="4652" actId="478"/>
          <ac:spMkLst>
            <pc:docMk/>
            <pc:sldMk cId="2169584056" sldId="2147478822"/>
            <ac:spMk id="9" creationId="{C697DF57-1106-B776-A99B-467F9A296BDC}"/>
          </ac:spMkLst>
        </pc:spChg>
        <pc:spChg chg="del mod">
          <ac:chgData name="Daniel Roth" userId="02261a5d-b764-49c2-b6b6-041bd43f80dd" providerId="ADAL" clId="{70056BB6-6F26-4751-9DAD-BED46CDF36E3}" dt="2022-11-04T23:33:29.293" v="4625" actId="478"/>
          <ac:spMkLst>
            <pc:docMk/>
            <pc:sldMk cId="2169584056" sldId="2147478822"/>
            <ac:spMk id="10" creationId="{489B5B10-A0F2-77B8-90D1-7FC29067A7A2}"/>
          </ac:spMkLst>
        </pc:spChg>
        <pc:spChg chg="del">
          <ac:chgData name="Daniel Roth" userId="02261a5d-b764-49c2-b6b6-041bd43f80dd" providerId="ADAL" clId="{70056BB6-6F26-4751-9DAD-BED46CDF36E3}" dt="2022-11-03T04:59:15.449" v="2259" actId="478"/>
          <ac:spMkLst>
            <pc:docMk/>
            <pc:sldMk cId="2169584056" sldId="2147478822"/>
            <ac:spMk id="12" creationId="{237EC410-8679-8053-9AD6-33100393412C}"/>
          </ac:spMkLst>
        </pc:spChg>
        <pc:picChg chg="add del mod">
          <ac:chgData name="Daniel Roth" userId="02261a5d-b764-49c2-b6b6-041bd43f80dd" providerId="ADAL" clId="{70056BB6-6F26-4751-9DAD-BED46CDF36E3}" dt="2022-11-04T23:37:13.642" v="4652" actId="478"/>
          <ac:picMkLst>
            <pc:docMk/>
            <pc:sldMk cId="2169584056" sldId="2147478822"/>
            <ac:picMk id="1026" creationId="{AC50B86D-F82C-8F0B-6685-1B5579D0AC94}"/>
          </ac:picMkLst>
        </pc:picChg>
        <pc:picChg chg="add del">
          <ac:chgData name="Daniel Roth" userId="02261a5d-b764-49c2-b6b6-041bd43f80dd" providerId="ADAL" clId="{70056BB6-6F26-4751-9DAD-BED46CDF36E3}" dt="2022-11-04T23:37:27.963" v="4655"/>
          <ac:picMkLst>
            <pc:docMk/>
            <pc:sldMk cId="2169584056" sldId="2147478822"/>
            <ac:picMk id="1028" creationId="{9E1B4742-61DA-ABF1-0F2D-DED75F286CAF}"/>
          </ac:picMkLst>
        </pc:picChg>
        <pc:picChg chg="add del">
          <ac:chgData name="Daniel Roth" userId="02261a5d-b764-49c2-b6b6-041bd43f80dd" providerId="ADAL" clId="{70056BB6-6F26-4751-9DAD-BED46CDF36E3}" dt="2022-11-04T23:37:33.254" v="4657"/>
          <ac:picMkLst>
            <pc:docMk/>
            <pc:sldMk cId="2169584056" sldId="2147478822"/>
            <ac:picMk id="1030" creationId="{99A4A2C7-FB70-28A3-EE9D-D44AC6C96C51}"/>
          </ac:picMkLst>
        </pc:picChg>
        <pc:cxnChg chg="del">
          <ac:chgData name="Daniel Roth" userId="02261a5d-b764-49c2-b6b6-041bd43f80dd" providerId="ADAL" clId="{70056BB6-6F26-4751-9DAD-BED46CDF36E3}" dt="2022-11-04T23:37:15.752" v="4653" actId="478"/>
          <ac:cxnSpMkLst>
            <pc:docMk/>
            <pc:sldMk cId="2169584056" sldId="2147478822"/>
            <ac:cxnSpMk id="8" creationId="{667DF9C6-E5EB-D262-6D88-332415A0AE0F}"/>
          </ac:cxnSpMkLst>
        </pc:cxnChg>
      </pc:sldChg>
      <pc:sldChg chg="modAnim">
        <pc:chgData name="Daniel Roth" userId="02261a5d-b764-49c2-b6b6-041bd43f80dd" providerId="ADAL" clId="{70056BB6-6F26-4751-9DAD-BED46CDF36E3}" dt="2022-11-07T05:42:22.605" v="4909"/>
        <pc:sldMkLst>
          <pc:docMk/>
          <pc:sldMk cId="3323035016" sldId="2147478823"/>
        </pc:sldMkLst>
      </pc:sldChg>
      <pc:sldChg chg="addSp delSp modSp add mod ord modTransition modAnim delCm chgLayout modNotesTx">
        <pc:chgData name="Daniel Roth" userId="02261a5d-b764-49c2-b6b6-041bd43f80dd" providerId="ADAL" clId="{70056BB6-6F26-4751-9DAD-BED46CDF36E3}" dt="2022-11-07T08:55:53.318" v="5543" actId="6549"/>
        <pc:sldMkLst>
          <pc:docMk/>
          <pc:sldMk cId="1148649218" sldId="2147478862"/>
        </pc:sldMkLst>
        <pc:spChg chg="add mod">
          <ac:chgData name="Daniel Roth" userId="02261a5d-b764-49c2-b6b6-041bd43f80dd" providerId="ADAL" clId="{70056BB6-6F26-4751-9DAD-BED46CDF36E3}" dt="2022-11-04T05:28:42.513" v="3537"/>
          <ac:spMkLst>
            <pc:docMk/>
            <pc:sldMk cId="1148649218" sldId="2147478862"/>
            <ac:spMk id="2" creationId="{59BD0305-8026-D72F-156E-EF06A1F7C85E}"/>
          </ac:spMkLst>
        </pc:spChg>
        <pc:spChg chg="add mod">
          <ac:chgData name="Daniel Roth" userId="02261a5d-b764-49c2-b6b6-041bd43f80dd" providerId="ADAL" clId="{70056BB6-6F26-4751-9DAD-BED46CDF36E3}" dt="2022-11-04T05:28:42.513" v="3537"/>
          <ac:spMkLst>
            <pc:docMk/>
            <pc:sldMk cId="1148649218" sldId="2147478862"/>
            <ac:spMk id="9" creationId="{6E8A6C41-E00D-9206-8D08-3EDF493E1088}"/>
          </ac:spMkLst>
        </pc:spChg>
        <pc:spChg chg="add mod">
          <ac:chgData name="Daniel Roth" userId="02261a5d-b764-49c2-b6b6-041bd43f80dd" providerId="ADAL" clId="{70056BB6-6F26-4751-9DAD-BED46CDF36E3}" dt="2022-11-04T05:28:42.513" v="3537"/>
          <ac:spMkLst>
            <pc:docMk/>
            <pc:sldMk cId="1148649218" sldId="2147478862"/>
            <ac:spMk id="11" creationId="{30D3AD40-37F5-801D-04CF-09D9D7612176}"/>
          </ac:spMkLst>
        </pc:spChg>
        <pc:spChg chg="add mod">
          <ac:chgData name="Daniel Roth" userId="02261a5d-b764-49c2-b6b6-041bd43f80dd" providerId="ADAL" clId="{70056BB6-6F26-4751-9DAD-BED46CDF36E3}" dt="2022-11-04T05:28:41.741" v="3536"/>
          <ac:spMkLst>
            <pc:docMk/>
            <pc:sldMk cId="1148649218" sldId="2147478862"/>
            <ac:spMk id="13" creationId="{59BD0305-8026-D72F-156E-EF06A1F7C85E}"/>
          </ac:spMkLst>
        </pc:spChg>
        <pc:spChg chg="mod ord">
          <ac:chgData name="Daniel Roth" userId="02261a5d-b764-49c2-b6b6-041bd43f80dd" providerId="ADAL" clId="{70056BB6-6F26-4751-9DAD-BED46CDF36E3}" dt="2022-11-04T22:58:57.820" v="4537" actId="700"/>
          <ac:spMkLst>
            <pc:docMk/>
            <pc:sldMk cId="1148649218" sldId="2147478862"/>
            <ac:spMk id="14" creationId="{8768A1EB-315A-7946-D0A8-01DB719EED5A}"/>
          </ac:spMkLst>
        </pc:spChg>
        <pc:spChg chg="add mod">
          <ac:chgData name="Daniel Roth" userId="02261a5d-b764-49c2-b6b6-041bd43f80dd" providerId="ADAL" clId="{70056BB6-6F26-4751-9DAD-BED46CDF36E3}" dt="2022-11-04T05:28:41.741" v="3536"/>
          <ac:spMkLst>
            <pc:docMk/>
            <pc:sldMk cId="1148649218" sldId="2147478862"/>
            <ac:spMk id="15" creationId="{6E8A6C41-E00D-9206-8D08-3EDF493E1088}"/>
          </ac:spMkLst>
        </pc:spChg>
        <pc:spChg chg="mod ord">
          <ac:chgData name="Daniel Roth" userId="02261a5d-b764-49c2-b6b6-041bd43f80dd" providerId="ADAL" clId="{70056BB6-6F26-4751-9DAD-BED46CDF36E3}" dt="2022-11-07T08:55:21.026" v="5542" actId="403"/>
          <ac:spMkLst>
            <pc:docMk/>
            <pc:sldMk cId="1148649218" sldId="2147478862"/>
            <ac:spMk id="16" creationId="{E72964CB-323F-3EB1-A2B9-440A070D7630}"/>
          </ac:spMkLst>
        </pc:spChg>
        <pc:spChg chg="add mod">
          <ac:chgData name="Daniel Roth" userId="02261a5d-b764-49c2-b6b6-041bd43f80dd" providerId="ADAL" clId="{70056BB6-6F26-4751-9DAD-BED46CDF36E3}" dt="2022-11-04T05:28:41.741" v="3536"/>
          <ac:spMkLst>
            <pc:docMk/>
            <pc:sldMk cId="1148649218" sldId="2147478862"/>
            <ac:spMk id="17" creationId="{30D3AD40-37F5-801D-04CF-09D9D7612176}"/>
          </ac:spMkLst>
        </pc:spChg>
        <pc:spChg chg="add mod">
          <ac:chgData name="Daniel Roth" userId="02261a5d-b764-49c2-b6b6-041bd43f80dd" providerId="ADAL" clId="{70056BB6-6F26-4751-9DAD-BED46CDF36E3}" dt="2022-11-04T05:28:49.978" v="3589" actId="1035"/>
          <ac:spMkLst>
            <pc:docMk/>
            <pc:sldMk cId="1148649218" sldId="2147478862"/>
            <ac:spMk id="18" creationId="{59BD0305-8026-D72F-156E-EF06A1F7C85E}"/>
          </ac:spMkLst>
        </pc:spChg>
        <pc:spChg chg="add mod">
          <ac:chgData name="Daniel Roth" userId="02261a5d-b764-49c2-b6b6-041bd43f80dd" providerId="ADAL" clId="{70056BB6-6F26-4751-9DAD-BED46CDF36E3}" dt="2022-11-04T05:28:56.257" v="3603" actId="20577"/>
          <ac:spMkLst>
            <pc:docMk/>
            <pc:sldMk cId="1148649218" sldId="2147478862"/>
            <ac:spMk id="19" creationId="{6E8A6C41-E00D-9206-8D08-3EDF493E1088}"/>
          </ac:spMkLst>
        </pc:spChg>
        <pc:spChg chg="add mod">
          <ac:chgData name="Daniel Roth" userId="02261a5d-b764-49c2-b6b6-041bd43f80dd" providerId="ADAL" clId="{70056BB6-6F26-4751-9DAD-BED46CDF36E3}" dt="2022-11-04T05:28:49.978" v="3589" actId="1035"/>
          <ac:spMkLst>
            <pc:docMk/>
            <pc:sldMk cId="1148649218" sldId="2147478862"/>
            <ac:spMk id="20" creationId="{30D3AD40-37F5-801D-04CF-09D9D7612176}"/>
          </ac:spMkLst>
        </pc:spChg>
        <pc:spChg chg="add del mod ord">
          <ac:chgData name="Daniel Roth" userId="02261a5d-b764-49c2-b6b6-041bd43f80dd" providerId="ADAL" clId="{70056BB6-6F26-4751-9DAD-BED46CDF36E3}" dt="2022-11-04T22:58:57.820" v="4537" actId="700"/>
          <ac:spMkLst>
            <pc:docMk/>
            <pc:sldMk cId="1148649218" sldId="2147478862"/>
            <ac:spMk id="21" creationId="{B36E8F98-5586-9855-3534-6E9C1EC27D24}"/>
          </ac:spMkLst>
        </pc:spChg>
        <pc:grpChg chg="del">
          <ac:chgData name="Daniel Roth" userId="02261a5d-b764-49c2-b6b6-041bd43f80dd" providerId="ADAL" clId="{70056BB6-6F26-4751-9DAD-BED46CDF36E3}" dt="2022-11-03T23:53:09.966" v="2345" actId="478"/>
          <ac:grpSpMkLst>
            <pc:docMk/>
            <pc:sldMk cId="1148649218" sldId="2147478862"/>
            <ac:grpSpMk id="7" creationId="{10EA754B-AC69-A202-DC92-3A1427313996}"/>
          </ac:grpSpMkLst>
        </pc:grpChg>
      </pc:sldChg>
      <pc:sldChg chg="addSp delSp modSp new mod ord modTransition modClrScheme chgLayout">
        <pc:chgData name="Daniel Roth" userId="02261a5d-b764-49c2-b6b6-041bd43f80dd" providerId="ADAL" clId="{70056BB6-6F26-4751-9DAD-BED46CDF36E3}" dt="2022-11-04T23:00:54.446" v="4546"/>
        <pc:sldMkLst>
          <pc:docMk/>
          <pc:sldMk cId="1181796669" sldId="2147478863"/>
        </pc:sldMkLst>
        <pc:spChg chg="del mod ord">
          <ac:chgData name="Daniel Roth" userId="02261a5d-b764-49c2-b6b6-041bd43f80dd" providerId="ADAL" clId="{70056BB6-6F26-4751-9DAD-BED46CDF36E3}" dt="2022-11-04T02:21:31.627" v="2352" actId="700"/>
          <ac:spMkLst>
            <pc:docMk/>
            <pc:sldMk cId="1181796669" sldId="2147478863"/>
            <ac:spMk id="2" creationId="{78D25675-F337-0B84-0E88-ED1F30BBEBFC}"/>
          </ac:spMkLst>
        </pc:spChg>
        <pc:spChg chg="del mod ord">
          <ac:chgData name="Daniel Roth" userId="02261a5d-b764-49c2-b6b6-041bd43f80dd" providerId="ADAL" clId="{70056BB6-6F26-4751-9DAD-BED46CDF36E3}" dt="2022-11-04T02:21:31.627" v="2352" actId="700"/>
          <ac:spMkLst>
            <pc:docMk/>
            <pc:sldMk cId="1181796669" sldId="2147478863"/>
            <ac:spMk id="3" creationId="{99DCE3C4-CCD2-CB7C-2930-BBA753158C6E}"/>
          </ac:spMkLst>
        </pc:spChg>
        <pc:spChg chg="add mod ord">
          <ac:chgData name="Daniel Roth" userId="02261a5d-b764-49c2-b6b6-041bd43f80dd" providerId="ADAL" clId="{70056BB6-6F26-4751-9DAD-BED46CDF36E3}" dt="2022-11-04T02:21:35.729" v="2358" actId="20577"/>
          <ac:spMkLst>
            <pc:docMk/>
            <pc:sldMk cId="1181796669" sldId="2147478863"/>
            <ac:spMk id="4" creationId="{5E24A355-C1B0-2FC3-466E-79FCED204965}"/>
          </ac:spMkLst>
        </pc:spChg>
        <pc:spChg chg="add mod ord">
          <ac:chgData name="Daniel Roth" userId="02261a5d-b764-49c2-b6b6-041bd43f80dd" providerId="ADAL" clId="{70056BB6-6F26-4751-9DAD-BED46CDF36E3}" dt="2022-11-04T02:23:59.078" v="2513" actId="20577"/>
          <ac:spMkLst>
            <pc:docMk/>
            <pc:sldMk cId="1181796669" sldId="2147478863"/>
            <ac:spMk id="5" creationId="{AB70EA3C-28B0-ED1E-614A-1C8419ADD096}"/>
          </ac:spMkLst>
        </pc:spChg>
      </pc:sldChg>
      <pc:sldChg chg="modSp add mod modTransition">
        <pc:chgData name="Daniel Roth" userId="02261a5d-b764-49c2-b6b6-041bd43f80dd" providerId="ADAL" clId="{70056BB6-6F26-4751-9DAD-BED46CDF36E3}" dt="2022-11-04T23:02:54.561" v="4576" actId="20577"/>
        <pc:sldMkLst>
          <pc:docMk/>
          <pc:sldMk cId="2449124117" sldId="2147478864"/>
        </pc:sldMkLst>
        <pc:spChg chg="mod">
          <ac:chgData name="Daniel Roth" userId="02261a5d-b764-49c2-b6b6-041bd43f80dd" providerId="ADAL" clId="{70056BB6-6F26-4751-9DAD-BED46CDF36E3}" dt="2022-11-04T23:02:54.561" v="4576" actId="20577"/>
          <ac:spMkLst>
            <pc:docMk/>
            <pc:sldMk cId="2449124117" sldId="2147478864"/>
            <ac:spMk id="5" creationId="{AB70EA3C-28B0-ED1E-614A-1C8419ADD096}"/>
          </ac:spMkLst>
        </pc:spChg>
      </pc:sldChg>
      <pc:sldChg chg="addSp delSp modSp new mod ord modTransition modClrScheme chgLayout">
        <pc:chgData name="Daniel Roth" userId="02261a5d-b764-49c2-b6b6-041bd43f80dd" providerId="ADAL" clId="{70056BB6-6F26-4751-9DAD-BED46CDF36E3}" dt="2022-11-04T23:00:40.545" v="4544"/>
        <pc:sldMkLst>
          <pc:docMk/>
          <pc:sldMk cId="2034419509" sldId="2147478865"/>
        </pc:sldMkLst>
        <pc:spChg chg="mod ord">
          <ac:chgData name="Daniel Roth" userId="02261a5d-b764-49c2-b6b6-041bd43f80dd" providerId="ADAL" clId="{70056BB6-6F26-4751-9DAD-BED46CDF36E3}" dt="2022-11-04T03:50:09.272" v="3136" actId="700"/>
          <ac:spMkLst>
            <pc:docMk/>
            <pc:sldMk cId="2034419509" sldId="2147478865"/>
            <ac:spMk id="2" creationId="{626A9F98-F1B9-5359-055E-4E715D076771}"/>
          </ac:spMkLst>
        </pc:spChg>
        <pc:spChg chg="del mod ord">
          <ac:chgData name="Daniel Roth" userId="02261a5d-b764-49c2-b6b6-041bd43f80dd" providerId="ADAL" clId="{70056BB6-6F26-4751-9DAD-BED46CDF36E3}" dt="2022-11-04T03:52:17.353" v="3166" actId="478"/>
          <ac:spMkLst>
            <pc:docMk/>
            <pc:sldMk cId="2034419509" sldId="2147478865"/>
            <ac:spMk id="3" creationId="{CB113D24-C40A-2C06-1AF6-EBCA01D99CA2}"/>
          </ac:spMkLst>
        </pc:spChg>
        <pc:spChg chg="add del mod ord">
          <ac:chgData name="Daniel Roth" userId="02261a5d-b764-49c2-b6b6-041bd43f80dd" providerId="ADAL" clId="{70056BB6-6F26-4751-9DAD-BED46CDF36E3}" dt="2022-11-04T03:45:47.065" v="3112" actId="700"/>
          <ac:spMkLst>
            <pc:docMk/>
            <pc:sldMk cId="2034419509" sldId="2147478865"/>
            <ac:spMk id="4" creationId="{9696E6E0-5015-3AE9-929B-D60ACBE98130}"/>
          </ac:spMkLst>
        </pc:spChg>
        <pc:spChg chg="add del mod ord">
          <ac:chgData name="Daniel Roth" userId="02261a5d-b764-49c2-b6b6-041bd43f80dd" providerId="ADAL" clId="{70056BB6-6F26-4751-9DAD-BED46CDF36E3}" dt="2022-11-04T03:50:18.891" v="3137" actId="478"/>
          <ac:spMkLst>
            <pc:docMk/>
            <pc:sldMk cId="2034419509" sldId="2147478865"/>
            <ac:spMk id="7" creationId="{B8011EF8-B269-D7F1-64B6-6456FFDA18F2}"/>
          </ac:spMkLst>
        </pc:spChg>
        <pc:spChg chg="add mod">
          <ac:chgData name="Daniel Roth" userId="02261a5d-b764-49c2-b6b6-041bd43f80dd" providerId="ADAL" clId="{70056BB6-6F26-4751-9DAD-BED46CDF36E3}" dt="2022-11-04T03:55:54.359" v="3193" actId="1076"/>
          <ac:spMkLst>
            <pc:docMk/>
            <pc:sldMk cId="2034419509" sldId="2147478865"/>
            <ac:spMk id="9" creationId="{EB2BD1E0-3A29-381F-A10A-17658DE008B2}"/>
          </ac:spMkLst>
        </pc:spChg>
        <pc:spChg chg="add mod">
          <ac:chgData name="Daniel Roth" userId="02261a5d-b764-49c2-b6b6-041bd43f80dd" providerId="ADAL" clId="{70056BB6-6F26-4751-9DAD-BED46CDF36E3}" dt="2022-11-04T03:52:58.803" v="3169" actId="1076"/>
          <ac:spMkLst>
            <pc:docMk/>
            <pc:sldMk cId="2034419509" sldId="2147478865"/>
            <ac:spMk id="11" creationId="{7327AD0C-BEC7-2E07-C872-36F8CF2020BC}"/>
          </ac:spMkLst>
        </pc:spChg>
        <pc:spChg chg="add mod">
          <ac:chgData name="Daniel Roth" userId="02261a5d-b764-49c2-b6b6-041bd43f80dd" providerId="ADAL" clId="{70056BB6-6F26-4751-9DAD-BED46CDF36E3}" dt="2022-11-04T03:55:22.242" v="3188" actId="1076"/>
          <ac:spMkLst>
            <pc:docMk/>
            <pc:sldMk cId="2034419509" sldId="2147478865"/>
            <ac:spMk id="13" creationId="{DDF21FEC-A241-D6FC-8598-65844A20689D}"/>
          </ac:spMkLst>
        </pc:spChg>
        <pc:spChg chg="add mod">
          <ac:chgData name="Daniel Roth" userId="02261a5d-b764-49c2-b6b6-041bd43f80dd" providerId="ADAL" clId="{70056BB6-6F26-4751-9DAD-BED46CDF36E3}" dt="2022-11-04T03:55:51.363" v="3192" actId="1076"/>
          <ac:spMkLst>
            <pc:docMk/>
            <pc:sldMk cId="2034419509" sldId="2147478865"/>
            <ac:spMk id="15" creationId="{9679EC8A-E466-480D-46BA-26DA7A7792DF}"/>
          </ac:spMkLst>
        </pc:spChg>
        <pc:spChg chg="add mod">
          <ac:chgData name="Daniel Roth" userId="02261a5d-b764-49c2-b6b6-041bd43f80dd" providerId="ADAL" clId="{70056BB6-6F26-4751-9DAD-BED46CDF36E3}" dt="2022-11-04T03:55:29.035" v="3190" actId="14100"/>
          <ac:spMkLst>
            <pc:docMk/>
            <pc:sldMk cId="2034419509" sldId="2147478865"/>
            <ac:spMk id="17" creationId="{8D5C2A3A-723F-F1DB-6EEF-99704B074657}"/>
          </ac:spMkLst>
        </pc:spChg>
        <pc:spChg chg="add mod">
          <ac:chgData name="Daniel Roth" userId="02261a5d-b764-49c2-b6b6-041bd43f80dd" providerId="ADAL" clId="{70056BB6-6F26-4751-9DAD-BED46CDF36E3}" dt="2022-11-04T03:57:00.065" v="3197" actId="14100"/>
          <ac:spMkLst>
            <pc:docMk/>
            <pc:sldMk cId="2034419509" sldId="2147478865"/>
            <ac:spMk id="19" creationId="{2F8DA71A-F8CF-FE2D-8A46-D918DD6C21A1}"/>
          </ac:spMkLst>
        </pc:spChg>
        <pc:graphicFrameChg chg="add del mod modGraphic">
          <ac:chgData name="Daniel Roth" userId="02261a5d-b764-49c2-b6b6-041bd43f80dd" providerId="ADAL" clId="{70056BB6-6F26-4751-9DAD-BED46CDF36E3}" dt="2022-11-04T03:46:53.138" v="3117" actId="478"/>
          <ac:graphicFrameMkLst>
            <pc:docMk/>
            <pc:sldMk cId="2034419509" sldId="2147478865"/>
            <ac:graphicFrameMk id="5" creationId="{ADF114ED-16EC-9382-C157-CACB4E8EA4C3}"/>
          </ac:graphicFrameMkLst>
        </pc:graphicFrameChg>
        <pc:cxnChg chg="add mod">
          <ac:chgData name="Daniel Roth" userId="02261a5d-b764-49c2-b6b6-041bd43f80dd" providerId="ADAL" clId="{70056BB6-6F26-4751-9DAD-BED46CDF36E3}" dt="2022-11-04T03:55:15.479" v="3186" actId="1076"/>
          <ac:cxnSpMkLst>
            <pc:docMk/>
            <pc:sldMk cId="2034419509" sldId="2147478865"/>
            <ac:cxnSpMk id="6" creationId="{2A7168E5-18ED-66EF-6465-59CD5BB716E6}"/>
          </ac:cxnSpMkLst>
        </pc:cxnChg>
        <pc:cxnChg chg="add mod">
          <ac:chgData name="Daniel Roth" userId="02261a5d-b764-49c2-b6b6-041bd43f80dd" providerId="ADAL" clId="{70056BB6-6F26-4751-9DAD-BED46CDF36E3}" dt="2022-11-04T03:55:18.459" v="3187" actId="1076"/>
          <ac:cxnSpMkLst>
            <pc:docMk/>
            <pc:sldMk cId="2034419509" sldId="2147478865"/>
            <ac:cxnSpMk id="20" creationId="{23FC4ECA-9F53-BCB9-F8C8-814EA79AFF44}"/>
          </ac:cxnSpMkLst>
        </pc:cxnChg>
      </pc:sldChg>
      <pc:sldChg chg="modSp new del mod">
        <pc:chgData name="Daniel Roth" userId="02261a5d-b764-49c2-b6b6-041bd43f80dd" providerId="ADAL" clId="{70056BB6-6F26-4751-9DAD-BED46CDF36E3}" dt="2022-11-04T22:40:37.556" v="4345" actId="47"/>
        <pc:sldMkLst>
          <pc:docMk/>
          <pc:sldMk cId="131810311" sldId="2147478866"/>
        </pc:sldMkLst>
        <pc:spChg chg="mod">
          <ac:chgData name="Daniel Roth" userId="02261a5d-b764-49c2-b6b6-041bd43f80dd" providerId="ADAL" clId="{70056BB6-6F26-4751-9DAD-BED46CDF36E3}" dt="2022-11-04T22:27:22.735" v="3677" actId="20577"/>
          <ac:spMkLst>
            <pc:docMk/>
            <pc:sldMk cId="131810311" sldId="2147478866"/>
            <ac:spMk id="2" creationId="{D26748AB-E25F-4CEA-A006-333CDE6AFBF8}"/>
          </ac:spMkLst>
        </pc:spChg>
      </pc:sldChg>
      <pc:sldChg chg="addSp delSp modSp add del mod modTransition setBg modNotesTx">
        <pc:chgData name="Daniel Roth" userId="02261a5d-b764-49c2-b6b6-041bd43f80dd" providerId="ADAL" clId="{70056BB6-6F26-4751-9DAD-BED46CDF36E3}" dt="2022-11-04T23:24:17.413" v="4600" actId="14100"/>
        <pc:sldMkLst>
          <pc:docMk/>
          <pc:sldMk cId="614060149" sldId="2147478885"/>
        </pc:sldMkLst>
        <pc:spChg chg="add mod">
          <ac:chgData name="Daniel Roth" userId="02261a5d-b764-49c2-b6b6-041bd43f80dd" providerId="ADAL" clId="{70056BB6-6F26-4751-9DAD-BED46CDF36E3}" dt="2022-11-04T22:48:45.166" v="4396" actId="20577"/>
          <ac:spMkLst>
            <pc:docMk/>
            <pc:sldMk cId="614060149" sldId="2147478885"/>
            <ac:spMk id="2" creationId="{B604C52C-EFEA-8945-795B-70EF1824BCAA}"/>
          </ac:spMkLst>
        </pc:spChg>
        <pc:spChg chg="add mod">
          <ac:chgData name="Daniel Roth" userId="02261a5d-b764-49c2-b6b6-041bd43f80dd" providerId="ADAL" clId="{70056BB6-6F26-4751-9DAD-BED46CDF36E3}" dt="2022-11-04T22:48:13.526" v="4383"/>
          <ac:spMkLst>
            <pc:docMk/>
            <pc:sldMk cId="614060149" sldId="2147478885"/>
            <ac:spMk id="4" creationId="{DD86FC84-47C6-34EC-1FE9-0DA2362FC2EE}"/>
          </ac:spMkLst>
        </pc:spChg>
        <pc:spChg chg="del">
          <ac:chgData name="Daniel Roth" userId="02261a5d-b764-49c2-b6b6-041bd43f80dd" providerId="ADAL" clId="{70056BB6-6F26-4751-9DAD-BED46CDF36E3}" dt="2022-11-04T22:48:04.990" v="4382" actId="478"/>
          <ac:spMkLst>
            <pc:docMk/>
            <pc:sldMk cId="614060149" sldId="2147478885"/>
            <ac:spMk id="5" creationId="{55618D4D-8099-18B9-2D03-236A6659EAA7}"/>
          </ac:spMkLst>
        </pc:spChg>
        <pc:spChg chg="add del mod">
          <ac:chgData name="Daniel Roth" userId="02261a5d-b764-49c2-b6b6-041bd43f80dd" providerId="ADAL" clId="{70056BB6-6F26-4751-9DAD-BED46CDF36E3}" dt="2022-11-04T22:48:19.101" v="4385" actId="478"/>
          <ac:spMkLst>
            <pc:docMk/>
            <pc:sldMk cId="614060149" sldId="2147478885"/>
            <ac:spMk id="6" creationId="{F76543C1-8B85-F539-C552-6DB58256FF96}"/>
          </ac:spMkLst>
        </pc:spChg>
        <pc:spChg chg="add mod">
          <ac:chgData name="Daniel Roth" userId="02261a5d-b764-49c2-b6b6-041bd43f80dd" providerId="ADAL" clId="{70056BB6-6F26-4751-9DAD-BED46CDF36E3}" dt="2022-11-04T22:48:13.526" v="4383"/>
          <ac:spMkLst>
            <pc:docMk/>
            <pc:sldMk cId="614060149" sldId="2147478885"/>
            <ac:spMk id="12" creationId="{C65727D3-6A39-8F3A-B5D5-C60D2C4F67FD}"/>
          </ac:spMkLst>
        </pc:spChg>
        <pc:spChg chg="add mod">
          <ac:chgData name="Daniel Roth" userId="02261a5d-b764-49c2-b6b6-041bd43f80dd" providerId="ADAL" clId="{70056BB6-6F26-4751-9DAD-BED46CDF36E3}" dt="2022-11-04T22:48:13.526" v="4383"/>
          <ac:spMkLst>
            <pc:docMk/>
            <pc:sldMk cId="614060149" sldId="2147478885"/>
            <ac:spMk id="17" creationId="{DFD5FE93-23F9-E6D9-2862-34284E1B781E}"/>
          </ac:spMkLst>
        </pc:spChg>
        <pc:spChg chg="add mod">
          <ac:chgData name="Daniel Roth" userId="02261a5d-b764-49c2-b6b6-041bd43f80dd" providerId="ADAL" clId="{70056BB6-6F26-4751-9DAD-BED46CDF36E3}" dt="2022-11-04T22:48:13.526" v="4383"/>
          <ac:spMkLst>
            <pc:docMk/>
            <pc:sldMk cId="614060149" sldId="2147478885"/>
            <ac:spMk id="18" creationId="{38822850-99CE-B40A-86DC-B386CE345D1E}"/>
          </ac:spMkLst>
        </pc:spChg>
        <pc:spChg chg="add mod">
          <ac:chgData name="Daniel Roth" userId="02261a5d-b764-49c2-b6b6-041bd43f80dd" providerId="ADAL" clId="{70056BB6-6F26-4751-9DAD-BED46CDF36E3}" dt="2022-11-04T22:48:13.526" v="4383"/>
          <ac:spMkLst>
            <pc:docMk/>
            <pc:sldMk cId="614060149" sldId="2147478885"/>
            <ac:spMk id="19" creationId="{F375D59B-6964-186C-3262-4C7383642CE5}"/>
          </ac:spMkLst>
        </pc:spChg>
        <pc:spChg chg="add mod">
          <ac:chgData name="Daniel Roth" userId="02261a5d-b764-49c2-b6b6-041bd43f80dd" providerId="ADAL" clId="{70056BB6-6F26-4751-9DAD-BED46CDF36E3}" dt="2022-11-04T22:49:25.355" v="4397" actId="207"/>
          <ac:spMkLst>
            <pc:docMk/>
            <pc:sldMk cId="614060149" sldId="2147478885"/>
            <ac:spMk id="23" creationId="{D6780BFF-6BEE-72F4-BC89-D0A36CB09593}"/>
          </ac:spMkLst>
        </pc:spChg>
        <pc:spChg chg="add mod">
          <ac:chgData name="Daniel Roth" userId="02261a5d-b764-49c2-b6b6-041bd43f80dd" providerId="ADAL" clId="{70056BB6-6F26-4751-9DAD-BED46CDF36E3}" dt="2022-11-04T22:49:25.355" v="4397" actId="207"/>
          <ac:spMkLst>
            <pc:docMk/>
            <pc:sldMk cId="614060149" sldId="2147478885"/>
            <ac:spMk id="24" creationId="{E1B016F1-F318-C85B-B086-3B890E8F8B8A}"/>
          </ac:spMkLst>
        </pc:spChg>
        <pc:spChg chg="add mod">
          <ac:chgData name="Daniel Roth" userId="02261a5d-b764-49c2-b6b6-041bd43f80dd" providerId="ADAL" clId="{70056BB6-6F26-4751-9DAD-BED46CDF36E3}" dt="2022-11-04T22:49:25.355" v="4397" actId="207"/>
          <ac:spMkLst>
            <pc:docMk/>
            <pc:sldMk cId="614060149" sldId="2147478885"/>
            <ac:spMk id="25" creationId="{C3978DA4-68F1-58D5-D750-824A67EEAD6C}"/>
          </ac:spMkLst>
        </pc:spChg>
        <pc:spChg chg="add mod">
          <ac:chgData name="Daniel Roth" userId="02261a5d-b764-49c2-b6b6-041bd43f80dd" providerId="ADAL" clId="{70056BB6-6F26-4751-9DAD-BED46CDF36E3}" dt="2022-11-04T22:49:25.355" v="4397" actId="207"/>
          <ac:spMkLst>
            <pc:docMk/>
            <pc:sldMk cId="614060149" sldId="2147478885"/>
            <ac:spMk id="26" creationId="{2A66B36B-93FA-6AA9-FFA4-1C5687D4B6D9}"/>
          </ac:spMkLst>
        </pc:spChg>
        <pc:grpChg chg="del">
          <ac:chgData name="Daniel Roth" userId="02261a5d-b764-49c2-b6b6-041bd43f80dd" providerId="ADAL" clId="{70056BB6-6F26-4751-9DAD-BED46CDF36E3}" dt="2022-11-04T22:48:04.990" v="4382" actId="478"/>
          <ac:grpSpMkLst>
            <pc:docMk/>
            <pc:sldMk cId="614060149" sldId="2147478885"/>
            <ac:grpSpMk id="16" creationId="{729E1C9A-809B-7366-0747-8316222ABD81}"/>
          </ac:grpSpMkLst>
        </pc:grpChg>
        <pc:picChg chg="mod">
          <ac:chgData name="Daniel Roth" userId="02261a5d-b764-49c2-b6b6-041bd43f80dd" providerId="ADAL" clId="{70056BB6-6F26-4751-9DAD-BED46CDF36E3}" dt="2022-11-04T23:24:17.413" v="4600" actId="14100"/>
          <ac:picMkLst>
            <pc:docMk/>
            <pc:sldMk cId="614060149" sldId="2147478885"/>
            <ac:picMk id="3" creationId="{EC3C5A1A-BD1F-8883-3506-F24458124123}"/>
          </ac:picMkLst>
        </pc:picChg>
        <pc:cxnChg chg="add mod">
          <ac:chgData name="Daniel Roth" userId="02261a5d-b764-49c2-b6b6-041bd43f80dd" providerId="ADAL" clId="{70056BB6-6F26-4751-9DAD-BED46CDF36E3}" dt="2022-11-04T22:49:48.464" v="4398" actId="208"/>
          <ac:cxnSpMkLst>
            <pc:docMk/>
            <pc:sldMk cId="614060149" sldId="2147478885"/>
            <ac:cxnSpMk id="20" creationId="{2E5EDE5D-F3C6-8963-B919-745404F8E76D}"/>
          </ac:cxnSpMkLst>
        </pc:cxnChg>
        <pc:cxnChg chg="add mod">
          <ac:chgData name="Daniel Roth" userId="02261a5d-b764-49c2-b6b6-041bd43f80dd" providerId="ADAL" clId="{70056BB6-6F26-4751-9DAD-BED46CDF36E3}" dt="2022-11-04T22:49:48.464" v="4398" actId="208"/>
          <ac:cxnSpMkLst>
            <pc:docMk/>
            <pc:sldMk cId="614060149" sldId="2147478885"/>
            <ac:cxnSpMk id="21" creationId="{0A92A759-99A7-C0FB-4DDA-7D61D25DDEE7}"/>
          </ac:cxnSpMkLst>
        </pc:cxnChg>
        <pc:cxnChg chg="add mod">
          <ac:chgData name="Daniel Roth" userId="02261a5d-b764-49c2-b6b6-041bd43f80dd" providerId="ADAL" clId="{70056BB6-6F26-4751-9DAD-BED46CDF36E3}" dt="2022-11-04T22:49:48.464" v="4398" actId="208"/>
          <ac:cxnSpMkLst>
            <pc:docMk/>
            <pc:sldMk cId="614060149" sldId="2147478885"/>
            <ac:cxnSpMk id="22" creationId="{320B3895-5043-7A6F-4314-BF4AB2A3BA3A}"/>
          </ac:cxnSpMkLst>
        </pc:cxnChg>
      </pc:sldChg>
      <pc:sldChg chg="add del setBg">
        <pc:chgData name="Daniel Roth" userId="02261a5d-b764-49c2-b6b6-041bd43f80dd" providerId="ADAL" clId="{70056BB6-6F26-4751-9DAD-BED46CDF36E3}" dt="2022-11-04T22:51:26.904" v="4404"/>
        <pc:sldMkLst>
          <pc:docMk/>
          <pc:sldMk cId="23345196" sldId="2147478886"/>
        </pc:sldMkLst>
      </pc:sldChg>
      <pc:sldChg chg="addSp delSp modSp add mod modTransition setBg">
        <pc:chgData name="Daniel Roth" userId="02261a5d-b764-49c2-b6b6-041bd43f80dd" providerId="ADAL" clId="{70056BB6-6F26-4751-9DAD-BED46CDF36E3}" dt="2022-11-04T23:24:54.119" v="4604" actId="14100"/>
        <pc:sldMkLst>
          <pc:docMk/>
          <pc:sldMk cId="2908910682" sldId="2147478886"/>
        </pc:sldMkLst>
        <pc:spChg chg="add del">
          <ac:chgData name="Daniel Roth" userId="02261a5d-b764-49c2-b6b6-041bd43f80dd" providerId="ADAL" clId="{70056BB6-6F26-4751-9DAD-BED46CDF36E3}" dt="2022-11-04T22:51:57.795" v="4408" actId="478"/>
          <ac:spMkLst>
            <pc:docMk/>
            <pc:sldMk cId="2908910682" sldId="2147478886"/>
            <ac:spMk id="2" creationId="{B604C52C-EFEA-8945-795B-70EF1824BCAA}"/>
          </ac:spMkLst>
        </pc:spChg>
        <pc:spChg chg="add del mod">
          <ac:chgData name="Daniel Roth" userId="02261a5d-b764-49c2-b6b6-041bd43f80dd" providerId="ADAL" clId="{70056BB6-6F26-4751-9DAD-BED46CDF36E3}" dt="2022-11-04T22:52:36.670" v="4442" actId="478"/>
          <ac:spMkLst>
            <pc:docMk/>
            <pc:sldMk cId="2908910682" sldId="2147478886"/>
            <ac:spMk id="4" creationId="{DD86FC84-47C6-34EC-1FE9-0DA2362FC2EE}"/>
          </ac:spMkLst>
        </pc:spChg>
        <pc:spChg chg="add del mod">
          <ac:chgData name="Daniel Roth" userId="02261a5d-b764-49c2-b6b6-041bd43f80dd" providerId="ADAL" clId="{70056BB6-6F26-4751-9DAD-BED46CDF36E3}" dt="2022-11-04T22:52:19.742" v="4411"/>
          <ac:spMkLst>
            <pc:docMk/>
            <pc:sldMk cId="2908910682" sldId="2147478886"/>
            <ac:spMk id="5" creationId="{4D65BFF4-B252-D735-6DC5-28AA42E3BB61}"/>
          </ac:spMkLst>
        </pc:spChg>
        <pc:spChg chg="add del mod">
          <ac:chgData name="Daniel Roth" userId="02261a5d-b764-49c2-b6b6-041bd43f80dd" providerId="ADAL" clId="{70056BB6-6F26-4751-9DAD-BED46CDF36E3}" dt="2022-11-04T22:52:19.742" v="4411"/>
          <ac:spMkLst>
            <pc:docMk/>
            <pc:sldMk cId="2908910682" sldId="2147478886"/>
            <ac:spMk id="6" creationId="{FF9C786C-A3B6-1172-86E2-1DD6DFD911B1}"/>
          </ac:spMkLst>
        </pc:spChg>
        <pc:spChg chg="add del mod">
          <ac:chgData name="Daniel Roth" userId="02261a5d-b764-49c2-b6b6-041bd43f80dd" providerId="ADAL" clId="{70056BB6-6F26-4751-9DAD-BED46CDF36E3}" dt="2022-11-04T22:52:19.742" v="4411"/>
          <ac:spMkLst>
            <pc:docMk/>
            <pc:sldMk cId="2908910682" sldId="2147478886"/>
            <ac:spMk id="7" creationId="{AD2B0BD9-9C20-EEE2-9AA7-B7E6AE6805F3}"/>
          </ac:spMkLst>
        </pc:spChg>
        <pc:spChg chg="add del mod">
          <ac:chgData name="Daniel Roth" userId="02261a5d-b764-49c2-b6b6-041bd43f80dd" providerId="ADAL" clId="{70056BB6-6F26-4751-9DAD-BED46CDF36E3}" dt="2022-11-04T22:52:19.742" v="4411"/>
          <ac:spMkLst>
            <pc:docMk/>
            <pc:sldMk cId="2908910682" sldId="2147478886"/>
            <ac:spMk id="8" creationId="{BD860B7F-B542-C5F6-2D98-198B58A959D1}"/>
          </ac:spMkLst>
        </pc:spChg>
        <pc:spChg chg="add mod">
          <ac:chgData name="Daniel Roth" userId="02261a5d-b764-49c2-b6b6-041bd43f80dd" providerId="ADAL" clId="{70056BB6-6F26-4751-9DAD-BED46CDF36E3}" dt="2022-11-04T22:52:19.752" v="4412"/>
          <ac:spMkLst>
            <pc:docMk/>
            <pc:sldMk cId="2908910682" sldId="2147478886"/>
            <ac:spMk id="9" creationId="{559A9955-F9C8-5B93-A7EA-D95B1B5FD200}"/>
          </ac:spMkLst>
        </pc:spChg>
        <pc:spChg chg="add mod">
          <ac:chgData name="Daniel Roth" userId="02261a5d-b764-49c2-b6b6-041bd43f80dd" providerId="ADAL" clId="{70056BB6-6F26-4751-9DAD-BED46CDF36E3}" dt="2022-11-04T23:21:36.271" v="4586" actId="108"/>
          <ac:spMkLst>
            <pc:docMk/>
            <pc:sldMk cId="2908910682" sldId="2147478886"/>
            <ac:spMk id="10" creationId="{A88835BB-460A-9EDD-C771-CD3FD7DB8373}"/>
          </ac:spMkLst>
        </pc:spChg>
        <pc:spChg chg="add mod">
          <ac:chgData name="Daniel Roth" userId="02261a5d-b764-49c2-b6b6-041bd43f80dd" providerId="ADAL" clId="{70056BB6-6F26-4751-9DAD-BED46CDF36E3}" dt="2022-11-04T23:21:51.458" v="4587" actId="108"/>
          <ac:spMkLst>
            <pc:docMk/>
            <pc:sldMk cId="2908910682" sldId="2147478886"/>
            <ac:spMk id="11" creationId="{7FBF65F2-61BA-C0D7-61DA-2E98134B8D9D}"/>
          </ac:spMkLst>
        </pc:spChg>
        <pc:spChg chg="add del">
          <ac:chgData name="Daniel Roth" userId="02261a5d-b764-49c2-b6b6-041bd43f80dd" providerId="ADAL" clId="{70056BB6-6F26-4751-9DAD-BED46CDF36E3}" dt="2022-11-04T22:51:57.795" v="4408" actId="478"/>
          <ac:spMkLst>
            <pc:docMk/>
            <pc:sldMk cId="2908910682" sldId="2147478886"/>
            <ac:spMk id="12" creationId="{C65727D3-6A39-8F3A-B5D5-C60D2C4F67FD}"/>
          </ac:spMkLst>
        </pc:spChg>
        <pc:spChg chg="add mod">
          <ac:chgData name="Daniel Roth" userId="02261a5d-b764-49c2-b6b6-041bd43f80dd" providerId="ADAL" clId="{70056BB6-6F26-4751-9DAD-BED46CDF36E3}" dt="2022-11-04T23:21:31.244" v="4585" actId="108"/>
          <ac:spMkLst>
            <pc:docMk/>
            <pc:sldMk cId="2908910682" sldId="2147478886"/>
            <ac:spMk id="13" creationId="{551B6A28-DDD5-9AFA-92BD-49D02A1BD45D}"/>
          </ac:spMkLst>
        </pc:spChg>
        <pc:spChg chg="add del">
          <ac:chgData name="Daniel Roth" userId="02261a5d-b764-49c2-b6b6-041bd43f80dd" providerId="ADAL" clId="{70056BB6-6F26-4751-9DAD-BED46CDF36E3}" dt="2022-11-04T22:51:57.795" v="4408" actId="478"/>
          <ac:spMkLst>
            <pc:docMk/>
            <pc:sldMk cId="2908910682" sldId="2147478886"/>
            <ac:spMk id="17" creationId="{DFD5FE93-23F9-E6D9-2862-34284E1B781E}"/>
          </ac:spMkLst>
        </pc:spChg>
        <pc:spChg chg="add del">
          <ac:chgData name="Daniel Roth" userId="02261a5d-b764-49c2-b6b6-041bd43f80dd" providerId="ADAL" clId="{70056BB6-6F26-4751-9DAD-BED46CDF36E3}" dt="2022-11-04T22:51:57.795" v="4408" actId="478"/>
          <ac:spMkLst>
            <pc:docMk/>
            <pc:sldMk cId="2908910682" sldId="2147478886"/>
            <ac:spMk id="18" creationId="{38822850-99CE-B40A-86DC-B386CE345D1E}"/>
          </ac:spMkLst>
        </pc:spChg>
        <pc:spChg chg="add del">
          <ac:chgData name="Daniel Roth" userId="02261a5d-b764-49c2-b6b6-041bd43f80dd" providerId="ADAL" clId="{70056BB6-6F26-4751-9DAD-BED46CDF36E3}" dt="2022-11-04T22:51:57.795" v="4408" actId="478"/>
          <ac:spMkLst>
            <pc:docMk/>
            <pc:sldMk cId="2908910682" sldId="2147478886"/>
            <ac:spMk id="19" creationId="{F375D59B-6964-186C-3262-4C7383642CE5}"/>
          </ac:spMkLst>
        </pc:spChg>
        <pc:spChg chg="add del">
          <ac:chgData name="Daniel Roth" userId="02261a5d-b764-49c2-b6b6-041bd43f80dd" providerId="ADAL" clId="{70056BB6-6F26-4751-9DAD-BED46CDF36E3}" dt="2022-11-04T22:51:57.795" v="4408" actId="478"/>
          <ac:spMkLst>
            <pc:docMk/>
            <pc:sldMk cId="2908910682" sldId="2147478886"/>
            <ac:spMk id="23" creationId="{D6780BFF-6BEE-72F4-BC89-D0A36CB09593}"/>
          </ac:spMkLst>
        </pc:spChg>
        <pc:spChg chg="add del">
          <ac:chgData name="Daniel Roth" userId="02261a5d-b764-49c2-b6b6-041bd43f80dd" providerId="ADAL" clId="{70056BB6-6F26-4751-9DAD-BED46CDF36E3}" dt="2022-11-04T22:51:57.795" v="4408" actId="478"/>
          <ac:spMkLst>
            <pc:docMk/>
            <pc:sldMk cId="2908910682" sldId="2147478886"/>
            <ac:spMk id="24" creationId="{E1B016F1-F318-C85B-B086-3B890E8F8B8A}"/>
          </ac:spMkLst>
        </pc:spChg>
        <pc:spChg chg="add del">
          <ac:chgData name="Daniel Roth" userId="02261a5d-b764-49c2-b6b6-041bd43f80dd" providerId="ADAL" clId="{70056BB6-6F26-4751-9DAD-BED46CDF36E3}" dt="2022-11-04T22:51:57.795" v="4408" actId="478"/>
          <ac:spMkLst>
            <pc:docMk/>
            <pc:sldMk cId="2908910682" sldId="2147478886"/>
            <ac:spMk id="25" creationId="{C3978DA4-68F1-58D5-D750-824A67EEAD6C}"/>
          </ac:spMkLst>
        </pc:spChg>
        <pc:spChg chg="add del">
          <ac:chgData name="Daniel Roth" userId="02261a5d-b764-49c2-b6b6-041bd43f80dd" providerId="ADAL" clId="{70056BB6-6F26-4751-9DAD-BED46CDF36E3}" dt="2022-11-04T22:51:57.795" v="4408" actId="478"/>
          <ac:spMkLst>
            <pc:docMk/>
            <pc:sldMk cId="2908910682" sldId="2147478886"/>
            <ac:spMk id="26" creationId="{2A66B36B-93FA-6AA9-FFA4-1C5687D4B6D9}"/>
          </ac:spMkLst>
        </pc:spChg>
        <pc:picChg chg="add del">
          <ac:chgData name="Daniel Roth" userId="02261a5d-b764-49c2-b6b6-041bd43f80dd" providerId="ADAL" clId="{70056BB6-6F26-4751-9DAD-BED46CDF36E3}" dt="2022-11-04T22:56:08.359" v="4445" actId="478"/>
          <ac:picMkLst>
            <pc:docMk/>
            <pc:sldMk cId="2908910682" sldId="2147478886"/>
            <ac:picMk id="3" creationId="{EC3C5A1A-BD1F-8883-3506-F24458124123}"/>
          </ac:picMkLst>
        </pc:picChg>
        <pc:picChg chg="add mod ord">
          <ac:chgData name="Daniel Roth" userId="02261a5d-b764-49c2-b6b6-041bd43f80dd" providerId="ADAL" clId="{70056BB6-6F26-4751-9DAD-BED46CDF36E3}" dt="2022-11-04T23:24:54.119" v="4604" actId="14100"/>
          <ac:picMkLst>
            <pc:docMk/>
            <pc:sldMk cId="2908910682" sldId="2147478886"/>
            <ac:picMk id="14" creationId="{12BD38E7-7CE4-3DDC-7EDA-1FB153B9428E}"/>
          </ac:picMkLst>
        </pc:picChg>
        <pc:cxnChg chg="add del">
          <ac:chgData name="Daniel Roth" userId="02261a5d-b764-49c2-b6b6-041bd43f80dd" providerId="ADAL" clId="{70056BB6-6F26-4751-9DAD-BED46CDF36E3}" dt="2022-11-04T22:51:57.795" v="4408" actId="478"/>
          <ac:cxnSpMkLst>
            <pc:docMk/>
            <pc:sldMk cId="2908910682" sldId="2147478886"/>
            <ac:cxnSpMk id="20" creationId="{2E5EDE5D-F3C6-8963-B919-745404F8E76D}"/>
          </ac:cxnSpMkLst>
        </pc:cxnChg>
        <pc:cxnChg chg="add del">
          <ac:chgData name="Daniel Roth" userId="02261a5d-b764-49c2-b6b6-041bd43f80dd" providerId="ADAL" clId="{70056BB6-6F26-4751-9DAD-BED46CDF36E3}" dt="2022-11-04T22:52:00.673" v="4409" actId="478"/>
          <ac:cxnSpMkLst>
            <pc:docMk/>
            <pc:sldMk cId="2908910682" sldId="2147478886"/>
            <ac:cxnSpMk id="21" creationId="{0A92A759-99A7-C0FB-4DDA-7D61D25DDEE7}"/>
          </ac:cxnSpMkLst>
        </pc:cxnChg>
        <pc:cxnChg chg="add del">
          <ac:chgData name="Daniel Roth" userId="02261a5d-b764-49c2-b6b6-041bd43f80dd" providerId="ADAL" clId="{70056BB6-6F26-4751-9DAD-BED46CDF36E3}" dt="2022-11-04T22:51:57.795" v="4408" actId="478"/>
          <ac:cxnSpMkLst>
            <pc:docMk/>
            <pc:sldMk cId="2908910682" sldId="2147478886"/>
            <ac:cxnSpMk id="22" creationId="{320B3895-5043-7A6F-4314-BF4AB2A3BA3A}"/>
          </ac:cxnSpMkLst>
        </pc:cxnChg>
      </pc:sldChg>
      <pc:sldChg chg="addSp delSp modSp add mod modTransition modAnim chgLayout">
        <pc:chgData name="Daniel Roth" userId="02261a5d-b764-49c2-b6b6-041bd43f80dd" providerId="ADAL" clId="{70056BB6-6F26-4751-9DAD-BED46CDF36E3}" dt="2022-11-04T23:40:07.286" v="4701" actId="6549"/>
        <pc:sldMkLst>
          <pc:docMk/>
          <pc:sldMk cId="1975160782" sldId="2147478887"/>
        </pc:sldMkLst>
        <pc:spChg chg="mod ord">
          <ac:chgData name="Daniel Roth" userId="02261a5d-b764-49c2-b6b6-041bd43f80dd" providerId="ADAL" clId="{70056BB6-6F26-4751-9DAD-BED46CDF36E3}" dt="2022-11-04T23:39:31.558" v="4699" actId="404"/>
          <ac:spMkLst>
            <pc:docMk/>
            <pc:sldMk cId="1975160782" sldId="2147478887"/>
            <ac:spMk id="6" creationId="{7C376708-27FB-47AF-ABE1-2D622AC8ED83}"/>
          </ac:spMkLst>
        </pc:spChg>
        <pc:spChg chg="mod">
          <ac:chgData name="Daniel Roth" userId="02261a5d-b764-49c2-b6b6-041bd43f80dd" providerId="ADAL" clId="{70056BB6-6F26-4751-9DAD-BED46CDF36E3}" dt="2022-11-04T23:39:57.669" v="4700" actId="6549"/>
          <ac:spMkLst>
            <pc:docMk/>
            <pc:sldMk cId="1975160782" sldId="2147478887"/>
            <ac:spMk id="9" creationId="{C697DF57-1106-B776-A99B-467F9A296BDC}"/>
          </ac:spMkLst>
        </pc:spChg>
        <pc:spChg chg="add del">
          <ac:chgData name="Daniel Roth" userId="02261a5d-b764-49c2-b6b6-041bd43f80dd" providerId="ADAL" clId="{70056BB6-6F26-4751-9DAD-BED46CDF36E3}" dt="2022-11-04T23:38:52.438" v="4665" actId="478"/>
          <ac:spMkLst>
            <pc:docMk/>
            <pc:sldMk cId="1975160782" sldId="2147478887"/>
            <ac:spMk id="11" creationId="{0E90C149-AFF6-C25C-4C8C-5D66EC0A2573}"/>
          </ac:spMkLst>
        </pc:spChg>
      </pc:sldChg>
      <pc:sldChg chg="modSp new del mod">
        <pc:chgData name="Daniel Roth" userId="02261a5d-b764-49c2-b6b6-041bd43f80dd" providerId="ADAL" clId="{70056BB6-6F26-4751-9DAD-BED46CDF36E3}" dt="2022-11-04T22:59:55.937" v="4543" actId="47"/>
        <pc:sldMkLst>
          <pc:docMk/>
          <pc:sldMk cId="2164843863" sldId="2147478887"/>
        </pc:sldMkLst>
        <pc:spChg chg="mod">
          <ac:chgData name="Daniel Roth" userId="02261a5d-b764-49c2-b6b6-041bd43f80dd" providerId="ADAL" clId="{70056BB6-6F26-4751-9DAD-BED46CDF36E3}" dt="2022-11-04T22:59:37.955" v="4542" actId="20577"/>
          <ac:spMkLst>
            <pc:docMk/>
            <pc:sldMk cId="2164843863" sldId="2147478887"/>
            <ac:spMk id="3" creationId="{1A5D1A6D-A815-D9EC-518C-721FE28068C9}"/>
          </ac:spMkLst>
        </pc:spChg>
      </pc:sldChg>
      <pc:sldChg chg="addSp delSp modSp new mod modClrScheme modAnim chgLayout">
        <pc:chgData name="Daniel Roth" userId="02261a5d-b764-49c2-b6b6-041bd43f80dd" providerId="ADAL" clId="{70056BB6-6F26-4751-9DAD-BED46CDF36E3}" dt="2022-11-07T09:10:41.183" v="5645" actId="20577"/>
        <pc:sldMkLst>
          <pc:docMk/>
          <pc:sldMk cId="2735858616" sldId="2147478888"/>
        </pc:sldMkLst>
        <pc:spChg chg="del mod ord">
          <ac:chgData name="Daniel Roth" userId="02261a5d-b764-49c2-b6b6-041bd43f80dd" providerId="ADAL" clId="{70056BB6-6F26-4751-9DAD-BED46CDF36E3}" dt="2022-11-07T08:33:17.283" v="5056" actId="700"/>
          <ac:spMkLst>
            <pc:docMk/>
            <pc:sldMk cId="2735858616" sldId="2147478888"/>
            <ac:spMk id="2" creationId="{2EB150B3-F81B-419C-0CC0-C3C09FB07E96}"/>
          </ac:spMkLst>
        </pc:spChg>
        <pc:spChg chg="add mod ord">
          <ac:chgData name="Daniel Roth" userId="02261a5d-b764-49c2-b6b6-041bd43f80dd" providerId="ADAL" clId="{70056BB6-6F26-4751-9DAD-BED46CDF36E3}" dt="2022-11-07T08:27:46.029" v="4982" actId="167"/>
          <ac:spMkLst>
            <pc:docMk/>
            <pc:sldMk cId="2735858616" sldId="2147478888"/>
            <ac:spMk id="15" creationId="{516136BE-6B59-12D2-A304-9E25C7C86887}"/>
          </ac:spMkLst>
        </pc:spChg>
        <pc:spChg chg="add mod ord">
          <ac:chgData name="Daniel Roth" userId="02261a5d-b764-49c2-b6b6-041bd43f80dd" providerId="ADAL" clId="{70056BB6-6F26-4751-9DAD-BED46CDF36E3}" dt="2022-11-07T08:39:07.467" v="5210" actId="1076"/>
          <ac:spMkLst>
            <pc:docMk/>
            <pc:sldMk cId="2735858616" sldId="2147478888"/>
            <ac:spMk id="16" creationId="{B6C0CC66-7D4D-3A02-7F8F-F6B3AC702B68}"/>
          </ac:spMkLst>
        </pc:spChg>
        <pc:spChg chg="add mod ord">
          <ac:chgData name="Daniel Roth" userId="02261a5d-b764-49c2-b6b6-041bd43f80dd" providerId="ADAL" clId="{70056BB6-6F26-4751-9DAD-BED46CDF36E3}" dt="2022-11-07T08:31:42.452" v="5027" actId="167"/>
          <ac:spMkLst>
            <pc:docMk/>
            <pc:sldMk cId="2735858616" sldId="2147478888"/>
            <ac:spMk id="17" creationId="{C5E3EFCF-0195-964E-24FB-102195A7619C}"/>
          </ac:spMkLst>
        </pc:spChg>
        <pc:spChg chg="add mod ord">
          <ac:chgData name="Daniel Roth" userId="02261a5d-b764-49c2-b6b6-041bd43f80dd" providerId="ADAL" clId="{70056BB6-6F26-4751-9DAD-BED46CDF36E3}" dt="2022-11-07T08:28:44.041" v="4989" actId="1076"/>
          <ac:spMkLst>
            <pc:docMk/>
            <pc:sldMk cId="2735858616" sldId="2147478888"/>
            <ac:spMk id="18" creationId="{D1DB8115-F65D-940C-756B-8EB92CF49880}"/>
          </ac:spMkLst>
        </pc:spChg>
        <pc:spChg chg="add mod">
          <ac:chgData name="Daniel Roth" userId="02261a5d-b764-49c2-b6b6-041bd43f80dd" providerId="ADAL" clId="{70056BB6-6F26-4751-9DAD-BED46CDF36E3}" dt="2022-11-07T08:48:30.459" v="5296" actId="1076"/>
          <ac:spMkLst>
            <pc:docMk/>
            <pc:sldMk cId="2735858616" sldId="2147478888"/>
            <ac:spMk id="25" creationId="{F7C037DD-7828-3C5D-EB3E-4E3986FC7D8C}"/>
          </ac:spMkLst>
        </pc:spChg>
        <pc:spChg chg="add del mod ord">
          <ac:chgData name="Daniel Roth" userId="02261a5d-b764-49c2-b6b6-041bd43f80dd" providerId="ADAL" clId="{70056BB6-6F26-4751-9DAD-BED46CDF36E3}" dt="2022-11-07T08:37:14.817" v="5158" actId="700"/>
          <ac:spMkLst>
            <pc:docMk/>
            <pc:sldMk cId="2735858616" sldId="2147478888"/>
            <ac:spMk id="27" creationId="{A0AD7B21-1095-CF6A-2B0A-46223655D5E8}"/>
          </ac:spMkLst>
        </pc:spChg>
        <pc:spChg chg="add del mod ord">
          <ac:chgData name="Daniel Roth" userId="02261a5d-b764-49c2-b6b6-041bd43f80dd" providerId="ADAL" clId="{70056BB6-6F26-4751-9DAD-BED46CDF36E3}" dt="2022-11-07T08:37:14.817" v="5158" actId="700"/>
          <ac:spMkLst>
            <pc:docMk/>
            <pc:sldMk cId="2735858616" sldId="2147478888"/>
            <ac:spMk id="28" creationId="{E3FEB56B-D52C-67B5-E2C7-FE6EF4309588}"/>
          </ac:spMkLst>
        </pc:spChg>
        <pc:spChg chg="add mod">
          <ac:chgData name="Daniel Roth" userId="02261a5d-b764-49c2-b6b6-041bd43f80dd" providerId="ADAL" clId="{70056BB6-6F26-4751-9DAD-BED46CDF36E3}" dt="2022-11-07T08:48:44.078" v="5304" actId="1036"/>
          <ac:spMkLst>
            <pc:docMk/>
            <pc:sldMk cId="2735858616" sldId="2147478888"/>
            <ac:spMk id="29" creationId="{79F455FC-C978-81EA-D97E-60E913F51170}"/>
          </ac:spMkLst>
        </pc:spChg>
        <pc:spChg chg="add mod">
          <ac:chgData name="Daniel Roth" userId="02261a5d-b764-49c2-b6b6-041bd43f80dd" providerId="ADAL" clId="{70056BB6-6F26-4751-9DAD-BED46CDF36E3}" dt="2022-11-07T08:48:49.950" v="5310" actId="1036"/>
          <ac:spMkLst>
            <pc:docMk/>
            <pc:sldMk cId="2735858616" sldId="2147478888"/>
            <ac:spMk id="31" creationId="{260A411B-5D8B-B31D-75EB-A4283C3DC417}"/>
          </ac:spMkLst>
        </pc:spChg>
        <pc:spChg chg="add mod ord">
          <ac:chgData name="Daniel Roth" userId="02261a5d-b764-49c2-b6b6-041bd43f80dd" providerId="ADAL" clId="{70056BB6-6F26-4751-9DAD-BED46CDF36E3}" dt="2022-11-07T08:38:22.433" v="5192" actId="14100"/>
          <ac:spMkLst>
            <pc:docMk/>
            <pc:sldMk cId="2735858616" sldId="2147478888"/>
            <ac:spMk id="33" creationId="{CA341C9B-F3BD-367E-217E-DC8088B97F88}"/>
          </ac:spMkLst>
        </pc:spChg>
        <pc:spChg chg="add mod ord">
          <ac:chgData name="Daniel Roth" userId="02261a5d-b764-49c2-b6b6-041bd43f80dd" providerId="ADAL" clId="{70056BB6-6F26-4751-9DAD-BED46CDF36E3}" dt="2022-11-07T09:10:41.183" v="5645" actId="20577"/>
          <ac:spMkLst>
            <pc:docMk/>
            <pc:sldMk cId="2735858616" sldId="2147478888"/>
            <ac:spMk id="34" creationId="{1FD31522-2936-FE4D-AE8D-CC05613F105C}"/>
          </ac:spMkLst>
        </pc:spChg>
        <pc:grpChg chg="add mod">
          <ac:chgData name="Daniel Roth" userId="02261a5d-b764-49c2-b6b6-041bd43f80dd" providerId="ADAL" clId="{70056BB6-6F26-4751-9DAD-BED46CDF36E3}" dt="2022-11-07T08:37:32.531" v="5162" actId="1076"/>
          <ac:grpSpMkLst>
            <pc:docMk/>
            <pc:sldMk cId="2735858616" sldId="2147478888"/>
            <ac:grpSpMk id="19" creationId="{62E004EC-80D6-9671-D49D-85AA5B9CD8B1}"/>
          </ac:grpSpMkLst>
        </pc:grpChg>
        <pc:grpChg chg="add mod">
          <ac:chgData name="Daniel Roth" userId="02261a5d-b764-49c2-b6b6-041bd43f80dd" providerId="ADAL" clId="{70056BB6-6F26-4751-9DAD-BED46CDF36E3}" dt="2022-11-07T08:29:09.683" v="4994" actId="1076"/>
          <ac:grpSpMkLst>
            <pc:docMk/>
            <pc:sldMk cId="2735858616" sldId="2147478888"/>
            <ac:grpSpMk id="20" creationId="{5107E795-00C4-8FC4-F983-DD5663C58B84}"/>
          </ac:grpSpMkLst>
        </pc:grpChg>
        <pc:grpChg chg="add mod">
          <ac:chgData name="Daniel Roth" userId="02261a5d-b764-49c2-b6b6-041bd43f80dd" providerId="ADAL" clId="{70056BB6-6F26-4751-9DAD-BED46CDF36E3}" dt="2022-11-07T08:32:26.248" v="5036" actId="1076"/>
          <ac:grpSpMkLst>
            <pc:docMk/>
            <pc:sldMk cId="2735858616" sldId="2147478888"/>
            <ac:grpSpMk id="21" creationId="{207E4A1F-0967-6A2B-84DB-27721693DC6C}"/>
          </ac:grpSpMkLst>
        </pc:grpChg>
        <pc:grpChg chg="add mod">
          <ac:chgData name="Daniel Roth" userId="02261a5d-b764-49c2-b6b6-041bd43f80dd" providerId="ADAL" clId="{70056BB6-6F26-4751-9DAD-BED46CDF36E3}" dt="2022-11-07T08:36:25.037" v="5153" actId="1038"/>
          <ac:grpSpMkLst>
            <pc:docMk/>
            <pc:sldMk cId="2735858616" sldId="2147478888"/>
            <ac:grpSpMk id="24" creationId="{313FBEEB-C3DA-704A-BBD7-C20AF6D5D042}"/>
          </ac:grpSpMkLst>
        </pc:grpChg>
        <pc:grpChg chg="add mod">
          <ac:chgData name="Daniel Roth" userId="02261a5d-b764-49c2-b6b6-041bd43f80dd" providerId="ADAL" clId="{70056BB6-6F26-4751-9DAD-BED46CDF36E3}" dt="2022-11-07T08:37:32.531" v="5162" actId="1076"/>
          <ac:grpSpMkLst>
            <pc:docMk/>
            <pc:sldMk cId="2735858616" sldId="2147478888"/>
            <ac:grpSpMk id="26" creationId="{46A5EA72-C2F4-8C7B-76A0-E10577EA8AC6}"/>
          </ac:grpSpMkLst>
        </pc:grpChg>
        <pc:grpChg chg="add mod">
          <ac:chgData name="Daniel Roth" userId="02261a5d-b764-49c2-b6b6-041bd43f80dd" providerId="ADAL" clId="{70056BB6-6F26-4751-9DAD-BED46CDF36E3}" dt="2022-11-07T08:37:32.531" v="5162" actId="1076"/>
          <ac:grpSpMkLst>
            <pc:docMk/>
            <pc:sldMk cId="2735858616" sldId="2147478888"/>
            <ac:grpSpMk id="30" creationId="{5EBAD617-9BB0-74F5-D205-8405A9AE2419}"/>
          </ac:grpSpMkLst>
        </pc:grpChg>
        <pc:grpChg chg="add mod">
          <ac:chgData name="Daniel Roth" userId="02261a5d-b764-49c2-b6b6-041bd43f80dd" providerId="ADAL" clId="{70056BB6-6F26-4751-9DAD-BED46CDF36E3}" dt="2022-11-07T08:37:32.531" v="5162" actId="1076"/>
          <ac:grpSpMkLst>
            <pc:docMk/>
            <pc:sldMk cId="2735858616" sldId="2147478888"/>
            <ac:grpSpMk id="32" creationId="{10D203EB-A5F0-0BBD-E002-A86D26117A1D}"/>
          </ac:grpSpMkLst>
        </pc:grpChg>
        <pc:picChg chg="add del mod ord">
          <ac:chgData name="Daniel Roth" userId="02261a5d-b764-49c2-b6b6-041bd43f80dd" providerId="ADAL" clId="{70056BB6-6F26-4751-9DAD-BED46CDF36E3}" dt="2022-11-07T08:26:13.751" v="4963" actId="478"/>
          <ac:picMkLst>
            <pc:docMk/>
            <pc:sldMk cId="2735858616" sldId="2147478888"/>
            <ac:picMk id="4" creationId="{6A17CD38-BDAF-9A6A-6C38-468154869DF6}"/>
          </ac:picMkLst>
        </pc:picChg>
        <pc:picChg chg="add mod">
          <ac:chgData name="Daniel Roth" userId="02261a5d-b764-49c2-b6b6-041bd43f80dd" providerId="ADAL" clId="{70056BB6-6F26-4751-9DAD-BED46CDF36E3}" dt="2022-11-07T08:28:13.740" v="4986" actId="1076"/>
          <ac:picMkLst>
            <pc:docMk/>
            <pc:sldMk cId="2735858616" sldId="2147478888"/>
            <ac:picMk id="6" creationId="{0BF012CC-8F01-82FE-A8D2-6DE29F4F8761}"/>
          </ac:picMkLst>
        </pc:picChg>
        <pc:picChg chg="add mod">
          <ac:chgData name="Daniel Roth" userId="02261a5d-b764-49c2-b6b6-041bd43f80dd" providerId="ADAL" clId="{70056BB6-6F26-4751-9DAD-BED46CDF36E3}" dt="2022-11-07T08:48:49.950" v="5310" actId="1036"/>
          <ac:picMkLst>
            <pc:docMk/>
            <pc:sldMk cId="2735858616" sldId="2147478888"/>
            <ac:picMk id="8" creationId="{9856F0A9-EDED-F5F3-EE86-BBEAA20637FB}"/>
          </ac:picMkLst>
        </pc:picChg>
        <pc:picChg chg="add mod">
          <ac:chgData name="Daniel Roth" userId="02261a5d-b764-49c2-b6b6-041bd43f80dd" providerId="ADAL" clId="{70056BB6-6F26-4751-9DAD-BED46CDF36E3}" dt="2022-11-07T08:48:49.950" v="5310" actId="1036"/>
          <ac:picMkLst>
            <pc:docMk/>
            <pc:sldMk cId="2735858616" sldId="2147478888"/>
            <ac:picMk id="10" creationId="{042D628D-3A6A-5568-6764-0EF99E87603B}"/>
          </ac:picMkLst>
        </pc:picChg>
        <pc:picChg chg="add mod">
          <ac:chgData name="Daniel Roth" userId="02261a5d-b764-49c2-b6b6-041bd43f80dd" providerId="ADAL" clId="{70056BB6-6F26-4751-9DAD-BED46CDF36E3}" dt="2022-11-07T08:48:44.078" v="5304" actId="1036"/>
          <ac:picMkLst>
            <pc:docMk/>
            <pc:sldMk cId="2735858616" sldId="2147478888"/>
            <ac:picMk id="12" creationId="{D2AD7A80-3D4A-27B6-4CB6-1AB0B7CEC91C}"/>
          </ac:picMkLst>
        </pc:picChg>
        <pc:picChg chg="add mod">
          <ac:chgData name="Daniel Roth" userId="02261a5d-b764-49c2-b6b6-041bd43f80dd" providerId="ADAL" clId="{70056BB6-6F26-4751-9DAD-BED46CDF36E3}" dt="2022-11-07T08:48:38.219" v="5298" actId="1036"/>
          <ac:picMkLst>
            <pc:docMk/>
            <pc:sldMk cId="2735858616" sldId="2147478888"/>
            <ac:picMk id="14" creationId="{3E515AFD-2AFC-ADB0-272F-4BF62E6A61E9}"/>
          </ac:picMkLst>
        </pc:picChg>
        <pc:picChg chg="add del mod">
          <ac:chgData name="Daniel Roth" userId="02261a5d-b764-49c2-b6b6-041bd43f80dd" providerId="ADAL" clId="{70056BB6-6F26-4751-9DAD-BED46CDF36E3}" dt="2022-11-07T08:30:39.221" v="5011"/>
          <ac:picMkLst>
            <pc:docMk/>
            <pc:sldMk cId="2735858616" sldId="2147478888"/>
            <ac:picMk id="22" creationId="{D6C71484-C3CD-AC0A-18DE-694D801EF977}"/>
          </ac:picMkLst>
        </pc:picChg>
        <pc:picChg chg="add del mod">
          <ac:chgData name="Daniel Roth" userId="02261a5d-b764-49c2-b6b6-041bd43f80dd" providerId="ADAL" clId="{70056BB6-6F26-4751-9DAD-BED46CDF36E3}" dt="2022-11-07T08:30:39.221" v="5011"/>
          <ac:picMkLst>
            <pc:docMk/>
            <pc:sldMk cId="2735858616" sldId="2147478888"/>
            <ac:picMk id="23" creationId="{ED5EA96C-065E-FD13-BB38-035097E9B79A}"/>
          </ac:picMkLst>
        </pc:picChg>
        <pc:picChg chg="add del mod">
          <ac:chgData name="Daniel Roth" userId="02261a5d-b764-49c2-b6b6-041bd43f80dd" providerId="ADAL" clId="{70056BB6-6F26-4751-9DAD-BED46CDF36E3}" dt="2022-11-07T09:00:04.912" v="5547" actId="478"/>
          <ac:picMkLst>
            <pc:docMk/>
            <pc:sldMk cId="2735858616" sldId="2147478888"/>
            <ac:picMk id="36" creationId="{00151903-5B1A-838C-B05E-C2F621270EA9}"/>
          </ac:picMkLst>
        </pc:picChg>
      </pc:sldChg>
      <pc:sldChg chg="add">
        <pc:chgData name="Daniel Roth" userId="02261a5d-b764-49c2-b6b6-041bd43f80dd" providerId="ADAL" clId="{70056BB6-6F26-4751-9DAD-BED46CDF36E3}" dt="2022-11-07T08:47:22.965" v="5283"/>
        <pc:sldMkLst>
          <pc:docMk/>
          <pc:sldMk cId="428599777" sldId="2147478891"/>
        </pc:sldMkLst>
      </pc:sldChg>
      <pc:sldChg chg="modSp add mod">
        <pc:chgData name="Daniel Roth" userId="02261a5d-b764-49c2-b6b6-041bd43f80dd" providerId="ADAL" clId="{70056BB6-6F26-4751-9DAD-BED46CDF36E3}" dt="2022-11-07T08:53:50.762" v="5536" actId="20577"/>
        <pc:sldMkLst>
          <pc:docMk/>
          <pc:sldMk cId="2763942086" sldId="2147478892"/>
        </pc:sldMkLst>
        <pc:spChg chg="mod">
          <ac:chgData name="Daniel Roth" userId="02261a5d-b764-49c2-b6b6-041bd43f80dd" providerId="ADAL" clId="{70056BB6-6F26-4751-9DAD-BED46CDF36E3}" dt="2022-11-07T08:53:50.762" v="5536" actId="20577"/>
          <ac:spMkLst>
            <pc:docMk/>
            <pc:sldMk cId="2763942086" sldId="2147478892"/>
            <ac:spMk id="5" creationId="{AB70EA3C-28B0-ED1E-614A-1C8419ADD096}"/>
          </ac:spMkLst>
        </pc:spChg>
      </pc:sldChg>
      <pc:sldMasterChg chg="addSldLayout delSldLayout">
        <pc:chgData name="Daniel Roth" userId="02261a5d-b764-49c2-b6b6-041bd43f80dd" providerId="ADAL" clId="{70056BB6-6F26-4751-9DAD-BED46CDF36E3}" dt="2022-11-04T23:22:58.856" v="4589" actId="47"/>
        <pc:sldMasterMkLst>
          <pc:docMk/>
          <pc:sldMasterMk cId="4077417812" sldId="2147483648"/>
        </pc:sldMasterMkLst>
        <pc:sldLayoutChg chg="add del">
          <pc:chgData name="Daniel Roth" userId="02261a5d-b764-49c2-b6b6-041bd43f80dd" providerId="ADAL" clId="{70056BB6-6F26-4751-9DAD-BED46CDF36E3}" dt="2022-11-04T23:22:58.856" v="4589" actId="47"/>
          <pc:sldLayoutMkLst>
            <pc:docMk/>
            <pc:sldMasterMk cId="4077417812" sldId="2147483648"/>
            <pc:sldLayoutMk cId="1751414336" sldId="2147483672"/>
          </pc:sldLayoutMkLst>
        </pc:sldLayoutChg>
        <pc:sldLayoutChg chg="del">
          <pc:chgData name="Daniel Roth" userId="02261a5d-b764-49c2-b6b6-041bd43f80dd" providerId="ADAL" clId="{70056BB6-6F26-4751-9DAD-BED46CDF36E3}" dt="2022-11-04T03:56:04.558" v="3194" actId="47"/>
          <pc:sldLayoutMkLst>
            <pc:docMk/>
            <pc:sldMasterMk cId="4077417812" sldId="2147483648"/>
            <pc:sldLayoutMk cId="3147024673" sldId="2147483672"/>
          </pc:sldLayoutMkLst>
        </pc:sldLayoutChg>
        <pc:sldLayoutChg chg="del">
          <pc:chgData name="Daniel Roth" userId="02261a5d-b764-49c2-b6b6-041bd43f80dd" providerId="ADAL" clId="{70056BB6-6F26-4751-9DAD-BED46CDF36E3}" dt="2022-11-04T22:27:11.830" v="3654" actId="47"/>
          <pc:sldLayoutMkLst>
            <pc:docMk/>
            <pc:sldMasterMk cId="4077417812" sldId="2147483648"/>
            <pc:sldLayoutMk cId="3602894483" sldId="2147483672"/>
          </pc:sldLayoutMkLst>
        </pc:sldLayoutChg>
      </pc:sldMasterChg>
    </pc:docChg>
  </pc:docChgLst>
  <pc:docChgLst>
    <pc:chgData name="Daniel Roth" userId="02261a5d-b764-49c2-b6b6-041bd43f80dd" providerId="ADAL" clId="{4FF67BA6-5D6F-4B90-BD53-1769CAC7EE2D}"/>
    <pc:docChg chg="undo custSel addSld delSld modSld">
      <pc:chgData name="Daniel Roth" userId="02261a5d-b764-49c2-b6b6-041bd43f80dd" providerId="ADAL" clId="{4FF67BA6-5D6F-4B90-BD53-1769CAC7EE2D}" dt="2022-11-08T07:11:40.033" v="1582" actId="20577"/>
      <pc:docMkLst>
        <pc:docMk/>
      </pc:docMkLst>
      <pc:sldChg chg="modNotesTx">
        <pc:chgData name="Daniel Roth" userId="02261a5d-b764-49c2-b6b6-041bd43f80dd" providerId="ADAL" clId="{4FF67BA6-5D6F-4B90-BD53-1769CAC7EE2D}" dt="2022-11-08T03:58:51.395" v="787" actId="5793"/>
        <pc:sldMkLst>
          <pc:docMk/>
          <pc:sldMk cId="1461452647" sldId="259"/>
        </pc:sldMkLst>
      </pc:sldChg>
      <pc:sldChg chg="modNotes">
        <pc:chgData name="Daniel Roth" userId="02261a5d-b764-49c2-b6b6-041bd43f80dd" providerId="ADAL" clId="{4FF67BA6-5D6F-4B90-BD53-1769CAC7EE2D}" dt="2022-11-08T07:04:17.873" v="1579" actId="478"/>
        <pc:sldMkLst>
          <pc:docMk/>
          <pc:sldMk cId="448018491" sldId="265"/>
        </pc:sldMkLst>
      </pc:sldChg>
      <pc:sldChg chg="modNotesTx">
        <pc:chgData name="Daniel Roth" userId="02261a5d-b764-49c2-b6b6-041bd43f80dd" providerId="ADAL" clId="{4FF67BA6-5D6F-4B90-BD53-1769CAC7EE2D}" dt="2022-11-08T03:43:55.604" v="633" actId="6549"/>
        <pc:sldMkLst>
          <pc:docMk/>
          <pc:sldMk cId="2514213564" sldId="2147469927"/>
        </pc:sldMkLst>
      </pc:sldChg>
      <pc:sldChg chg="modNotes modNotesTx">
        <pc:chgData name="Daniel Roth" userId="02261a5d-b764-49c2-b6b6-041bd43f80dd" providerId="ADAL" clId="{4FF67BA6-5D6F-4B90-BD53-1769CAC7EE2D}" dt="2022-11-08T07:04:16.556" v="1577" actId="478"/>
        <pc:sldMkLst>
          <pc:docMk/>
          <pc:sldMk cId="2046091682" sldId="2147469928"/>
        </pc:sldMkLst>
      </pc:sldChg>
      <pc:sldChg chg="addSp delSp mod modNotesTx">
        <pc:chgData name="Daniel Roth" userId="02261a5d-b764-49c2-b6b6-041bd43f80dd" providerId="ADAL" clId="{4FF67BA6-5D6F-4B90-BD53-1769CAC7EE2D}" dt="2022-11-08T03:47:05.706" v="661" actId="20577"/>
        <pc:sldMkLst>
          <pc:docMk/>
          <pc:sldMk cId="2439947675" sldId="2147469929"/>
        </pc:sldMkLst>
        <pc:spChg chg="add del">
          <ac:chgData name="Daniel Roth" userId="02261a5d-b764-49c2-b6b6-041bd43f80dd" providerId="ADAL" clId="{4FF67BA6-5D6F-4B90-BD53-1769CAC7EE2D}" dt="2022-11-07T22:30:23.758" v="139" actId="22"/>
          <ac:spMkLst>
            <pc:docMk/>
            <pc:sldMk cId="2439947675" sldId="2147469929"/>
            <ac:spMk id="4" creationId="{7CB5F36F-42A3-3F63-9191-6269BE161F9C}"/>
          </ac:spMkLst>
        </pc:spChg>
      </pc:sldChg>
      <pc:sldChg chg="modNotesTx">
        <pc:chgData name="Daniel Roth" userId="02261a5d-b764-49c2-b6b6-041bd43f80dd" providerId="ADAL" clId="{4FF67BA6-5D6F-4B90-BD53-1769CAC7EE2D}" dt="2022-11-08T03:23:42.637" v="588" actId="6549"/>
        <pc:sldMkLst>
          <pc:docMk/>
          <pc:sldMk cId="1145651852" sldId="2147469930"/>
        </pc:sldMkLst>
      </pc:sldChg>
      <pc:sldChg chg="modNotesTx">
        <pc:chgData name="Daniel Roth" userId="02261a5d-b764-49c2-b6b6-041bd43f80dd" providerId="ADAL" clId="{4FF67BA6-5D6F-4B90-BD53-1769CAC7EE2D}" dt="2022-11-08T04:10:30.224" v="800" actId="20577"/>
        <pc:sldMkLst>
          <pc:docMk/>
          <pc:sldMk cId="373010213" sldId="2147471047"/>
        </pc:sldMkLst>
      </pc:sldChg>
      <pc:sldChg chg="modSp add del mod modNotesTx">
        <pc:chgData name="Daniel Roth" userId="02261a5d-b764-49c2-b6b6-041bd43f80dd" providerId="ADAL" clId="{4FF67BA6-5D6F-4B90-BD53-1769CAC7EE2D}" dt="2022-11-07T22:31:34.708" v="147"/>
        <pc:sldMkLst>
          <pc:docMk/>
          <pc:sldMk cId="3323035016" sldId="2147478823"/>
        </pc:sldMkLst>
        <pc:spChg chg="mod">
          <ac:chgData name="Daniel Roth" userId="02261a5d-b764-49c2-b6b6-041bd43f80dd" providerId="ADAL" clId="{4FF67BA6-5D6F-4B90-BD53-1769CAC7EE2D}" dt="2022-11-06T02:54:35.728" v="55" actId="114"/>
          <ac:spMkLst>
            <pc:docMk/>
            <pc:sldMk cId="3323035016" sldId="2147478823"/>
            <ac:spMk id="6" creationId="{7C376708-27FB-47AF-ABE1-2D622AC8ED83}"/>
          </ac:spMkLst>
        </pc:spChg>
        <pc:spChg chg="mod">
          <ac:chgData name="Daniel Roth" userId="02261a5d-b764-49c2-b6b6-041bd43f80dd" providerId="ADAL" clId="{4FF67BA6-5D6F-4B90-BD53-1769CAC7EE2D}" dt="2022-11-06T02:55:42.752" v="135" actId="20577"/>
          <ac:spMkLst>
            <pc:docMk/>
            <pc:sldMk cId="3323035016" sldId="2147478823"/>
            <ac:spMk id="7" creationId="{61E2C6B6-B1F4-19EF-91BB-3A9740B060D5}"/>
          </ac:spMkLst>
        </pc:spChg>
      </pc:sldChg>
      <pc:sldChg chg="modNotesTx">
        <pc:chgData name="Daniel Roth" userId="02261a5d-b764-49c2-b6b6-041bd43f80dd" providerId="ADAL" clId="{4FF67BA6-5D6F-4B90-BD53-1769CAC7EE2D}" dt="2022-11-08T02:35:05.021" v="248" actId="6549"/>
        <pc:sldMkLst>
          <pc:docMk/>
          <pc:sldMk cId="1148649218" sldId="2147478862"/>
        </pc:sldMkLst>
      </pc:sldChg>
      <pc:sldChg chg="del modNotesTx">
        <pc:chgData name="Daniel Roth" userId="02261a5d-b764-49c2-b6b6-041bd43f80dd" providerId="ADAL" clId="{4FF67BA6-5D6F-4B90-BD53-1769CAC7EE2D}" dt="2022-11-08T05:33:26.298" v="801" actId="47"/>
        <pc:sldMkLst>
          <pc:docMk/>
          <pc:sldMk cId="1181796669" sldId="2147478863"/>
        </pc:sldMkLst>
      </pc:sldChg>
      <pc:sldChg chg="modNotesTx">
        <pc:chgData name="Daniel Roth" userId="02261a5d-b764-49c2-b6b6-041bd43f80dd" providerId="ADAL" clId="{4FF67BA6-5D6F-4B90-BD53-1769CAC7EE2D}" dt="2022-11-07T22:31:42.186" v="148"/>
        <pc:sldMkLst>
          <pc:docMk/>
          <pc:sldMk cId="2449124117" sldId="2147478864"/>
        </pc:sldMkLst>
      </pc:sldChg>
      <pc:sldChg chg="modNotesTx">
        <pc:chgData name="Daniel Roth" userId="02261a5d-b764-49c2-b6b6-041bd43f80dd" providerId="ADAL" clId="{4FF67BA6-5D6F-4B90-BD53-1769CAC7EE2D}" dt="2022-11-08T03:25:27.620" v="612" actId="20577"/>
        <pc:sldMkLst>
          <pc:docMk/>
          <pc:sldMk cId="2034419509" sldId="2147478865"/>
        </pc:sldMkLst>
      </pc:sldChg>
      <pc:sldChg chg="modNotesTx">
        <pc:chgData name="Daniel Roth" userId="02261a5d-b764-49c2-b6b6-041bd43f80dd" providerId="ADAL" clId="{4FF67BA6-5D6F-4B90-BD53-1769CAC7EE2D}" dt="2022-11-08T06:35:21.964" v="1571" actId="20577"/>
        <pc:sldMkLst>
          <pc:docMk/>
          <pc:sldMk cId="614060149" sldId="2147478885"/>
        </pc:sldMkLst>
      </pc:sldChg>
      <pc:sldChg chg="modNotesTx">
        <pc:chgData name="Daniel Roth" userId="02261a5d-b764-49c2-b6b6-041bd43f80dd" providerId="ADAL" clId="{4FF67BA6-5D6F-4B90-BD53-1769CAC7EE2D}" dt="2022-11-08T07:11:40.033" v="1582" actId="20577"/>
        <pc:sldMkLst>
          <pc:docMk/>
          <pc:sldMk cId="2908910682" sldId="2147478886"/>
        </pc:sldMkLst>
      </pc:sldChg>
      <pc:sldChg chg="modSp mod modNotesTx">
        <pc:chgData name="Daniel Roth" userId="02261a5d-b764-49c2-b6b6-041bd43f80dd" providerId="ADAL" clId="{4FF67BA6-5D6F-4B90-BD53-1769CAC7EE2D}" dt="2022-11-08T04:00:13.066" v="792" actId="20577"/>
        <pc:sldMkLst>
          <pc:docMk/>
          <pc:sldMk cId="1975160782" sldId="2147478887"/>
        </pc:sldMkLst>
        <pc:spChg chg="mod">
          <ac:chgData name="Daniel Roth" userId="02261a5d-b764-49c2-b6b6-041bd43f80dd" providerId="ADAL" clId="{4FF67BA6-5D6F-4B90-BD53-1769CAC7EE2D}" dt="2022-11-06T02:52:02.017" v="25" actId="20577"/>
          <ac:spMkLst>
            <pc:docMk/>
            <pc:sldMk cId="1975160782" sldId="2147478887"/>
            <ac:spMk id="6" creationId="{7C376708-27FB-47AF-ABE1-2D622AC8ED83}"/>
          </ac:spMkLst>
        </pc:spChg>
      </pc:sldChg>
      <pc:sldChg chg="modNotesTx">
        <pc:chgData name="Daniel Roth" userId="02261a5d-b764-49c2-b6b6-041bd43f80dd" providerId="ADAL" clId="{4FF67BA6-5D6F-4B90-BD53-1769CAC7EE2D}" dt="2022-11-08T06:08:14.315" v="944" actId="20577"/>
        <pc:sldMkLst>
          <pc:docMk/>
          <pc:sldMk cId="2735858616" sldId="2147478888"/>
        </pc:sldMkLst>
      </pc:sldChg>
      <pc:sldChg chg="modNotesTx">
        <pc:chgData name="Daniel Roth" userId="02261a5d-b764-49c2-b6b6-041bd43f80dd" providerId="ADAL" clId="{4FF67BA6-5D6F-4B90-BD53-1769CAC7EE2D}" dt="2022-11-08T06:22:22.252" v="1545" actId="20577"/>
        <pc:sldMkLst>
          <pc:docMk/>
          <pc:sldMk cId="428599777" sldId="2147478891"/>
        </pc:sldMkLst>
      </pc:sldChg>
      <pc:sldChg chg="modNotesTx">
        <pc:chgData name="Daniel Roth" userId="02261a5d-b764-49c2-b6b6-041bd43f80dd" providerId="ADAL" clId="{4FF67BA6-5D6F-4B90-BD53-1769CAC7EE2D}" dt="2022-11-08T06:08:41.407" v="999" actId="20577"/>
        <pc:sldMkLst>
          <pc:docMk/>
          <pc:sldMk cId="2763942086" sldId="2147478892"/>
        </pc:sldMkLst>
      </pc:sldChg>
    </pc:docChg>
  </pc:docChgLst>
  <pc:docChgLst>
    <pc:chgData name="Daniel Roth" userId="02261a5d-b764-49c2-b6b6-041bd43f80dd" providerId="ADAL" clId="{37A36E6F-F3E1-45CF-A46E-6A18F0F56C0F}"/>
    <pc:docChg chg="undo redo custSel addSld delSld modSld sldOrd">
      <pc:chgData name="Daniel Roth" userId="02261a5d-b764-49c2-b6b6-041bd43f80dd" providerId="ADAL" clId="{37A36E6F-F3E1-45CF-A46E-6A18F0F56C0F}" dt="2022-11-09T17:51:45.956" v="4182" actId="1036"/>
      <pc:docMkLst>
        <pc:docMk/>
      </pc:docMkLst>
      <pc:sldChg chg="add del">
        <pc:chgData name="Daniel Roth" userId="02261a5d-b764-49c2-b6b6-041bd43f80dd" providerId="ADAL" clId="{37A36E6F-F3E1-45CF-A46E-6A18F0F56C0F}" dt="2022-11-08T18:35:57.975" v="69" actId="47"/>
        <pc:sldMkLst>
          <pc:docMk/>
          <pc:sldMk cId="1461452647" sldId="259"/>
        </pc:sldMkLst>
      </pc:sldChg>
      <pc:sldChg chg="addSp modSp add mod">
        <pc:chgData name="Daniel Roth" userId="02261a5d-b764-49c2-b6b6-041bd43f80dd" providerId="ADAL" clId="{37A36E6F-F3E1-45CF-A46E-6A18F0F56C0F}" dt="2022-11-09T06:33:22.063" v="2310" actId="20577"/>
        <pc:sldMkLst>
          <pc:docMk/>
          <pc:sldMk cId="4209358224" sldId="262"/>
        </pc:sldMkLst>
        <pc:spChg chg="mod">
          <ac:chgData name="Daniel Roth" userId="02261a5d-b764-49c2-b6b6-041bd43f80dd" providerId="ADAL" clId="{37A36E6F-F3E1-45CF-A46E-6A18F0F56C0F}" dt="2022-11-09T06:32:54.070" v="2299" actId="1035"/>
          <ac:spMkLst>
            <pc:docMk/>
            <pc:sldMk cId="4209358224" sldId="262"/>
            <ac:spMk id="2" creationId="{D5AD9F96-E6A0-8496-B903-9127931EE9B6}"/>
          </ac:spMkLst>
        </pc:spChg>
        <pc:spChg chg="add mod">
          <ac:chgData name="Daniel Roth" userId="02261a5d-b764-49c2-b6b6-041bd43f80dd" providerId="ADAL" clId="{37A36E6F-F3E1-45CF-A46E-6A18F0F56C0F}" dt="2022-11-09T06:33:22.063" v="2310" actId="20577"/>
          <ac:spMkLst>
            <pc:docMk/>
            <pc:sldMk cId="4209358224" sldId="262"/>
            <ac:spMk id="5" creationId="{28BA6C21-85BF-ECE7-3656-A44BB9883B04}"/>
          </ac:spMkLst>
        </pc:spChg>
      </pc:sldChg>
      <pc:sldChg chg="del">
        <pc:chgData name="Daniel Roth" userId="02261a5d-b764-49c2-b6b6-041bd43f80dd" providerId="ADAL" clId="{37A36E6F-F3E1-45CF-A46E-6A18F0F56C0F}" dt="2022-11-08T18:35:40.439" v="66" actId="47"/>
        <pc:sldMkLst>
          <pc:docMk/>
          <pc:sldMk cId="2514213564" sldId="2147469927"/>
        </pc:sldMkLst>
      </pc:sldChg>
      <pc:sldChg chg="modSp mod">
        <pc:chgData name="Daniel Roth" userId="02261a5d-b764-49c2-b6b6-041bd43f80dd" providerId="ADAL" clId="{37A36E6F-F3E1-45CF-A46E-6A18F0F56C0F}" dt="2022-11-08T18:35:34.400" v="65" actId="20577"/>
        <pc:sldMkLst>
          <pc:docMk/>
          <pc:sldMk cId="2046091682" sldId="2147469928"/>
        </pc:sldMkLst>
        <pc:spChg chg="mod">
          <ac:chgData name="Daniel Roth" userId="02261a5d-b764-49c2-b6b6-041bd43f80dd" providerId="ADAL" clId="{37A36E6F-F3E1-45CF-A46E-6A18F0F56C0F}" dt="2022-11-08T18:35:34.400" v="65" actId="20577"/>
          <ac:spMkLst>
            <pc:docMk/>
            <pc:sldMk cId="2046091682" sldId="2147469928"/>
            <ac:spMk id="2" creationId="{F536FA4A-2F54-BB42-2464-78B9DB30381E}"/>
          </ac:spMkLst>
        </pc:spChg>
      </pc:sldChg>
      <pc:sldChg chg="add del">
        <pc:chgData name="Daniel Roth" userId="02261a5d-b764-49c2-b6b6-041bd43f80dd" providerId="ADAL" clId="{37A36E6F-F3E1-45CF-A46E-6A18F0F56C0F}" dt="2022-11-08T18:35:57.975" v="69" actId="47"/>
        <pc:sldMkLst>
          <pc:docMk/>
          <pc:sldMk cId="2439947675" sldId="2147469929"/>
        </pc:sldMkLst>
      </pc:sldChg>
      <pc:sldChg chg="add del">
        <pc:chgData name="Daniel Roth" userId="02261a5d-b764-49c2-b6b6-041bd43f80dd" providerId="ADAL" clId="{37A36E6F-F3E1-45CF-A46E-6A18F0F56C0F}" dt="2022-11-08T18:36:04.427" v="70" actId="47"/>
        <pc:sldMkLst>
          <pc:docMk/>
          <pc:sldMk cId="1145651852" sldId="2147469930"/>
        </pc:sldMkLst>
      </pc:sldChg>
      <pc:sldChg chg="add del">
        <pc:chgData name="Daniel Roth" userId="02261a5d-b764-49c2-b6b6-041bd43f80dd" providerId="ADAL" clId="{37A36E6F-F3E1-45CF-A46E-6A18F0F56C0F}" dt="2022-11-08T18:36:04.427" v="70" actId="47"/>
        <pc:sldMkLst>
          <pc:docMk/>
          <pc:sldMk cId="373010213" sldId="2147471047"/>
        </pc:sldMkLst>
      </pc:sldChg>
      <pc:sldChg chg="add del">
        <pc:chgData name="Daniel Roth" userId="02261a5d-b764-49c2-b6b6-041bd43f80dd" providerId="ADAL" clId="{37A36E6F-F3E1-45CF-A46E-6A18F0F56C0F}" dt="2022-11-08T18:36:04.427" v="70" actId="47"/>
        <pc:sldMkLst>
          <pc:docMk/>
          <pc:sldMk cId="3323035016" sldId="2147478823"/>
        </pc:sldMkLst>
      </pc:sldChg>
      <pc:sldChg chg="add del">
        <pc:chgData name="Daniel Roth" userId="02261a5d-b764-49c2-b6b6-041bd43f80dd" providerId="ADAL" clId="{37A36E6F-F3E1-45CF-A46E-6A18F0F56C0F}" dt="2022-11-08T18:36:04.427" v="70" actId="47"/>
        <pc:sldMkLst>
          <pc:docMk/>
          <pc:sldMk cId="1148649218" sldId="2147478862"/>
        </pc:sldMkLst>
      </pc:sldChg>
      <pc:sldChg chg="modSp add del mod ord modNotesTx">
        <pc:chgData name="Daniel Roth" userId="02261a5d-b764-49c2-b6b6-041bd43f80dd" providerId="ADAL" clId="{37A36E6F-F3E1-45CF-A46E-6A18F0F56C0F}" dt="2022-11-09T17:45:12.479" v="4180" actId="6549"/>
        <pc:sldMkLst>
          <pc:docMk/>
          <pc:sldMk cId="2449124117" sldId="2147478864"/>
        </pc:sldMkLst>
        <pc:spChg chg="mod">
          <ac:chgData name="Daniel Roth" userId="02261a5d-b764-49c2-b6b6-041bd43f80dd" providerId="ADAL" clId="{37A36E6F-F3E1-45CF-A46E-6A18F0F56C0F}" dt="2022-11-08T21:04:35.982" v="195" actId="20577"/>
          <ac:spMkLst>
            <pc:docMk/>
            <pc:sldMk cId="2449124117" sldId="2147478864"/>
            <ac:spMk id="5" creationId="{AB70EA3C-28B0-ED1E-614A-1C8419ADD096}"/>
          </ac:spMkLst>
        </pc:spChg>
      </pc:sldChg>
      <pc:sldChg chg="add del">
        <pc:chgData name="Daniel Roth" userId="02261a5d-b764-49c2-b6b6-041bd43f80dd" providerId="ADAL" clId="{37A36E6F-F3E1-45CF-A46E-6A18F0F56C0F}" dt="2022-11-08T18:36:04.427" v="70" actId="47"/>
        <pc:sldMkLst>
          <pc:docMk/>
          <pc:sldMk cId="2034419509" sldId="2147478865"/>
        </pc:sldMkLst>
      </pc:sldChg>
      <pc:sldChg chg="addSp delSp modSp add del mod modClrScheme chgLayout modNotesTx">
        <pc:chgData name="Daniel Roth" userId="02261a5d-b764-49c2-b6b6-041bd43f80dd" providerId="ADAL" clId="{37A36E6F-F3E1-45CF-A46E-6A18F0F56C0F}" dt="2022-11-09T03:19:43.995" v="676" actId="6549"/>
        <pc:sldMkLst>
          <pc:docMk/>
          <pc:sldMk cId="614060149" sldId="2147478885"/>
        </pc:sldMkLst>
        <pc:spChg chg="del mod">
          <ac:chgData name="Daniel Roth" userId="02261a5d-b764-49c2-b6b6-041bd43f80dd" providerId="ADAL" clId="{37A36E6F-F3E1-45CF-A46E-6A18F0F56C0F}" dt="2022-11-09T03:14:44.737" v="327" actId="478"/>
          <ac:spMkLst>
            <pc:docMk/>
            <pc:sldMk cId="614060149" sldId="2147478885"/>
            <ac:spMk id="2" creationId="{B604C52C-EFEA-8945-795B-70EF1824BCAA}"/>
          </ac:spMkLst>
        </pc:spChg>
        <pc:spChg chg="mod">
          <ac:chgData name="Daniel Roth" userId="02261a5d-b764-49c2-b6b6-041bd43f80dd" providerId="ADAL" clId="{37A36E6F-F3E1-45CF-A46E-6A18F0F56C0F}" dt="2022-11-09T03:19:36.618" v="675" actId="1076"/>
          <ac:spMkLst>
            <pc:docMk/>
            <pc:sldMk cId="614060149" sldId="2147478885"/>
            <ac:spMk id="4" creationId="{DD86FC84-47C6-34EC-1FE9-0DA2362FC2EE}"/>
          </ac:spMkLst>
        </pc:spChg>
        <pc:spChg chg="add del mod ord">
          <ac:chgData name="Daniel Roth" userId="02261a5d-b764-49c2-b6b6-041bd43f80dd" providerId="ADAL" clId="{37A36E6F-F3E1-45CF-A46E-6A18F0F56C0F}" dt="2022-11-09T03:14:04.247" v="322" actId="700"/>
          <ac:spMkLst>
            <pc:docMk/>
            <pc:sldMk cId="614060149" sldId="2147478885"/>
            <ac:spMk id="5" creationId="{ED8AF247-4F34-A8AF-05F9-00DCF8B71108}"/>
          </ac:spMkLst>
        </pc:spChg>
        <pc:spChg chg="add del mod ord">
          <ac:chgData name="Daniel Roth" userId="02261a5d-b764-49c2-b6b6-041bd43f80dd" providerId="ADAL" clId="{37A36E6F-F3E1-45CF-A46E-6A18F0F56C0F}" dt="2022-11-09T03:14:04.247" v="322" actId="700"/>
          <ac:spMkLst>
            <pc:docMk/>
            <pc:sldMk cId="614060149" sldId="2147478885"/>
            <ac:spMk id="6" creationId="{973AAD46-3262-09CF-D59B-91065C91F6E3}"/>
          </ac:spMkLst>
        </pc:spChg>
        <pc:spChg chg="add del mod">
          <ac:chgData name="Daniel Roth" userId="02261a5d-b764-49c2-b6b6-041bd43f80dd" providerId="ADAL" clId="{37A36E6F-F3E1-45CF-A46E-6A18F0F56C0F}" dt="2022-11-09T03:14:26.554" v="324"/>
          <ac:spMkLst>
            <pc:docMk/>
            <pc:sldMk cId="614060149" sldId="2147478885"/>
            <ac:spMk id="7" creationId="{9FDF64B3-1FBC-AA33-25EA-6286A12FD12E}"/>
          </ac:spMkLst>
        </pc:spChg>
        <pc:spChg chg="add mod">
          <ac:chgData name="Daniel Roth" userId="02261a5d-b764-49c2-b6b6-041bd43f80dd" providerId="ADAL" clId="{37A36E6F-F3E1-45CF-A46E-6A18F0F56C0F}" dt="2022-11-09T03:17:54.234" v="664" actId="20577"/>
          <ac:spMkLst>
            <pc:docMk/>
            <pc:sldMk cId="614060149" sldId="2147478885"/>
            <ac:spMk id="8" creationId="{A35078A7-2739-CD0C-B3F2-56B969A4D085}"/>
          </ac:spMkLst>
        </pc:spChg>
        <pc:spChg chg="add del mod">
          <ac:chgData name="Daniel Roth" userId="02261a5d-b764-49c2-b6b6-041bd43f80dd" providerId="ADAL" clId="{37A36E6F-F3E1-45CF-A46E-6A18F0F56C0F}" dt="2022-11-09T03:14:55.507" v="329"/>
          <ac:spMkLst>
            <pc:docMk/>
            <pc:sldMk cId="614060149" sldId="2147478885"/>
            <ac:spMk id="9" creationId="{624E0DC3-1832-91DA-E35A-F07945579575}"/>
          </ac:spMkLst>
        </pc:spChg>
        <pc:spChg chg="add mod">
          <ac:chgData name="Daniel Roth" userId="02261a5d-b764-49c2-b6b6-041bd43f80dd" providerId="ADAL" clId="{37A36E6F-F3E1-45CF-A46E-6A18F0F56C0F}" dt="2022-11-09T03:15:10.713" v="359" actId="20577"/>
          <ac:spMkLst>
            <pc:docMk/>
            <pc:sldMk cId="614060149" sldId="2147478885"/>
            <ac:spMk id="10" creationId="{FA4FE0AB-2B1D-ACAD-1927-5FA902338780}"/>
          </ac:spMkLst>
        </pc:spChg>
        <pc:spChg chg="del">
          <ac:chgData name="Daniel Roth" userId="02261a5d-b764-49c2-b6b6-041bd43f80dd" providerId="ADAL" clId="{37A36E6F-F3E1-45CF-A46E-6A18F0F56C0F}" dt="2022-11-09T03:13:38.407" v="318" actId="478"/>
          <ac:spMkLst>
            <pc:docMk/>
            <pc:sldMk cId="614060149" sldId="2147478885"/>
            <ac:spMk id="12" creationId="{C65727D3-6A39-8F3A-B5D5-C60D2C4F67FD}"/>
          </ac:spMkLst>
        </pc:spChg>
        <pc:spChg chg="del">
          <ac:chgData name="Daniel Roth" userId="02261a5d-b764-49c2-b6b6-041bd43f80dd" providerId="ADAL" clId="{37A36E6F-F3E1-45CF-A46E-6A18F0F56C0F}" dt="2022-11-09T03:13:38.407" v="318" actId="478"/>
          <ac:spMkLst>
            <pc:docMk/>
            <pc:sldMk cId="614060149" sldId="2147478885"/>
            <ac:spMk id="17" creationId="{DFD5FE93-23F9-E6D9-2862-34284E1B781E}"/>
          </ac:spMkLst>
        </pc:spChg>
        <pc:spChg chg="del">
          <ac:chgData name="Daniel Roth" userId="02261a5d-b764-49c2-b6b6-041bd43f80dd" providerId="ADAL" clId="{37A36E6F-F3E1-45CF-A46E-6A18F0F56C0F}" dt="2022-11-09T03:13:38.407" v="318" actId="478"/>
          <ac:spMkLst>
            <pc:docMk/>
            <pc:sldMk cId="614060149" sldId="2147478885"/>
            <ac:spMk id="18" creationId="{38822850-99CE-B40A-86DC-B386CE345D1E}"/>
          </ac:spMkLst>
        </pc:spChg>
        <pc:spChg chg="del">
          <ac:chgData name="Daniel Roth" userId="02261a5d-b764-49c2-b6b6-041bd43f80dd" providerId="ADAL" clId="{37A36E6F-F3E1-45CF-A46E-6A18F0F56C0F}" dt="2022-11-09T03:13:38.407" v="318" actId="478"/>
          <ac:spMkLst>
            <pc:docMk/>
            <pc:sldMk cId="614060149" sldId="2147478885"/>
            <ac:spMk id="19" creationId="{F375D59B-6964-186C-3262-4C7383642CE5}"/>
          </ac:spMkLst>
        </pc:spChg>
        <pc:spChg chg="del">
          <ac:chgData name="Daniel Roth" userId="02261a5d-b764-49c2-b6b6-041bd43f80dd" providerId="ADAL" clId="{37A36E6F-F3E1-45CF-A46E-6A18F0F56C0F}" dt="2022-11-09T03:13:38.407" v="318" actId="478"/>
          <ac:spMkLst>
            <pc:docMk/>
            <pc:sldMk cId="614060149" sldId="2147478885"/>
            <ac:spMk id="23" creationId="{D6780BFF-6BEE-72F4-BC89-D0A36CB09593}"/>
          </ac:spMkLst>
        </pc:spChg>
        <pc:spChg chg="del">
          <ac:chgData name="Daniel Roth" userId="02261a5d-b764-49c2-b6b6-041bd43f80dd" providerId="ADAL" clId="{37A36E6F-F3E1-45CF-A46E-6A18F0F56C0F}" dt="2022-11-09T03:13:38.407" v="318" actId="478"/>
          <ac:spMkLst>
            <pc:docMk/>
            <pc:sldMk cId="614060149" sldId="2147478885"/>
            <ac:spMk id="24" creationId="{E1B016F1-F318-C85B-B086-3B890E8F8B8A}"/>
          </ac:spMkLst>
        </pc:spChg>
        <pc:spChg chg="del">
          <ac:chgData name="Daniel Roth" userId="02261a5d-b764-49c2-b6b6-041bd43f80dd" providerId="ADAL" clId="{37A36E6F-F3E1-45CF-A46E-6A18F0F56C0F}" dt="2022-11-09T03:13:38.407" v="318" actId="478"/>
          <ac:spMkLst>
            <pc:docMk/>
            <pc:sldMk cId="614060149" sldId="2147478885"/>
            <ac:spMk id="25" creationId="{C3978DA4-68F1-58D5-D750-824A67EEAD6C}"/>
          </ac:spMkLst>
        </pc:spChg>
        <pc:spChg chg="del">
          <ac:chgData name="Daniel Roth" userId="02261a5d-b764-49c2-b6b6-041bd43f80dd" providerId="ADAL" clId="{37A36E6F-F3E1-45CF-A46E-6A18F0F56C0F}" dt="2022-11-09T03:13:38.407" v="318" actId="478"/>
          <ac:spMkLst>
            <pc:docMk/>
            <pc:sldMk cId="614060149" sldId="2147478885"/>
            <ac:spMk id="26" creationId="{2A66B36B-93FA-6AA9-FFA4-1C5687D4B6D9}"/>
          </ac:spMkLst>
        </pc:spChg>
        <pc:picChg chg="mod">
          <ac:chgData name="Daniel Roth" userId="02261a5d-b764-49c2-b6b6-041bd43f80dd" providerId="ADAL" clId="{37A36E6F-F3E1-45CF-A46E-6A18F0F56C0F}" dt="2022-11-09T03:19:26.097" v="673" actId="1076"/>
          <ac:picMkLst>
            <pc:docMk/>
            <pc:sldMk cId="614060149" sldId="2147478885"/>
            <ac:picMk id="3" creationId="{EC3C5A1A-BD1F-8883-3506-F24458124123}"/>
          </ac:picMkLst>
        </pc:picChg>
        <pc:cxnChg chg="del">
          <ac:chgData name="Daniel Roth" userId="02261a5d-b764-49c2-b6b6-041bd43f80dd" providerId="ADAL" clId="{37A36E6F-F3E1-45CF-A46E-6A18F0F56C0F}" dt="2022-11-09T03:13:38.407" v="318" actId="478"/>
          <ac:cxnSpMkLst>
            <pc:docMk/>
            <pc:sldMk cId="614060149" sldId="2147478885"/>
            <ac:cxnSpMk id="20" creationId="{2E5EDE5D-F3C6-8963-B919-745404F8E76D}"/>
          </ac:cxnSpMkLst>
        </pc:cxnChg>
        <pc:cxnChg chg="del">
          <ac:chgData name="Daniel Roth" userId="02261a5d-b764-49c2-b6b6-041bd43f80dd" providerId="ADAL" clId="{37A36E6F-F3E1-45CF-A46E-6A18F0F56C0F}" dt="2022-11-09T03:13:38.407" v="318" actId="478"/>
          <ac:cxnSpMkLst>
            <pc:docMk/>
            <pc:sldMk cId="614060149" sldId="2147478885"/>
            <ac:cxnSpMk id="21" creationId="{0A92A759-99A7-C0FB-4DDA-7D61D25DDEE7}"/>
          </ac:cxnSpMkLst>
        </pc:cxnChg>
        <pc:cxnChg chg="del">
          <ac:chgData name="Daniel Roth" userId="02261a5d-b764-49c2-b6b6-041bd43f80dd" providerId="ADAL" clId="{37A36E6F-F3E1-45CF-A46E-6A18F0F56C0F}" dt="2022-11-09T03:13:38.407" v="318" actId="478"/>
          <ac:cxnSpMkLst>
            <pc:docMk/>
            <pc:sldMk cId="614060149" sldId="2147478885"/>
            <ac:cxnSpMk id="22" creationId="{320B3895-5043-7A6F-4314-BF4AB2A3BA3A}"/>
          </ac:cxnSpMkLst>
        </pc:cxnChg>
      </pc:sldChg>
      <pc:sldChg chg="add del">
        <pc:chgData name="Daniel Roth" userId="02261a5d-b764-49c2-b6b6-041bd43f80dd" providerId="ADAL" clId="{37A36E6F-F3E1-45CF-A46E-6A18F0F56C0F}" dt="2022-11-08T18:36:04.427" v="70" actId="47"/>
        <pc:sldMkLst>
          <pc:docMk/>
          <pc:sldMk cId="2908910682" sldId="2147478886"/>
        </pc:sldMkLst>
      </pc:sldChg>
      <pc:sldChg chg="add del">
        <pc:chgData name="Daniel Roth" userId="02261a5d-b764-49c2-b6b6-041bd43f80dd" providerId="ADAL" clId="{37A36E6F-F3E1-45CF-A46E-6A18F0F56C0F}" dt="2022-11-08T18:36:04.427" v="70" actId="47"/>
        <pc:sldMkLst>
          <pc:docMk/>
          <pc:sldMk cId="1975160782" sldId="2147478887"/>
        </pc:sldMkLst>
      </pc:sldChg>
      <pc:sldChg chg="add del">
        <pc:chgData name="Daniel Roth" userId="02261a5d-b764-49c2-b6b6-041bd43f80dd" providerId="ADAL" clId="{37A36E6F-F3E1-45CF-A46E-6A18F0F56C0F}" dt="2022-11-08T18:36:04.427" v="70" actId="47"/>
        <pc:sldMkLst>
          <pc:docMk/>
          <pc:sldMk cId="2735858616" sldId="2147478888"/>
        </pc:sldMkLst>
      </pc:sldChg>
      <pc:sldChg chg="addSp delSp modSp new mod modClrScheme chgLayout">
        <pc:chgData name="Daniel Roth" userId="02261a5d-b764-49c2-b6b6-041bd43f80dd" providerId="ADAL" clId="{37A36E6F-F3E1-45CF-A46E-6A18F0F56C0F}" dt="2022-11-09T04:21:10.571" v="1263" actId="20577"/>
        <pc:sldMkLst>
          <pc:docMk/>
          <pc:sldMk cId="1311706760" sldId="2147478892"/>
        </pc:sldMkLst>
        <pc:spChg chg="mod ord">
          <ac:chgData name="Daniel Roth" userId="02261a5d-b764-49c2-b6b6-041bd43f80dd" providerId="ADAL" clId="{37A36E6F-F3E1-45CF-A46E-6A18F0F56C0F}" dt="2022-11-09T04:07:02.307" v="1224" actId="20577"/>
          <ac:spMkLst>
            <pc:docMk/>
            <pc:sldMk cId="1311706760" sldId="2147478892"/>
            <ac:spMk id="2" creationId="{22B1CC6E-5D99-3B6A-0841-44434F95BAA1}"/>
          </ac:spMkLst>
        </pc:spChg>
        <pc:spChg chg="add del mod ord">
          <ac:chgData name="Daniel Roth" userId="02261a5d-b764-49c2-b6b6-041bd43f80dd" providerId="ADAL" clId="{37A36E6F-F3E1-45CF-A46E-6A18F0F56C0F}" dt="2022-11-09T04:21:10.571" v="1263" actId="20577"/>
          <ac:spMkLst>
            <pc:docMk/>
            <pc:sldMk cId="1311706760" sldId="2147478892"/>
            <ac:spMk id="3" creationId="{4471C5F2-31B0-47C5-D625-AAF2CF04CEF8}"/>
          </ac:spMkLst>
        </pc:spChg>
        <pc:spChg chg="add del mod">
          <ac:chgData name="Daniel Roth" userId="02261a5d-b764-49c2-b6b6-041bd43f80dd" providerId="ADAL" clId="{37A36E6F-F3E1-45CF-A46E-6A18F0F56C0F}" dt="2022-11-08T20:53:59.253" v="73"/>
          <ac:spMkLst>
            <pc:docMk/>
            <pc:sldMk cId="1311706760" sldId="2147478892"/>
            <ac:spMk id="4" creationId="{5158E581-BCD8-73DC-7FA1-FA5B29B43A73}"/>
          </ac:spMkLst>
        </pc:spChg>
        <pc:spChg chg="add del mod">
          <ac:chgData name="Daniel Roth" userId="02261a5d-b764-49c2-b6b6-041bd43f80dd" providerId="ADAL" clId="{37A36E6F-F3E1-45CF-A46E-6A18F0F56C0F}" dt="2022-11-08T20:54:04.118" v="75"/>
          <ac:spMkLst>
            <pc:docMk/>
            <pc:sldMk cId="1311706760" sldId="2147478892"/>
            <ac:spMk id="5" creationId="{D92C6882-6945-D825-24FA-FBBFA8BF03AD}"/>
          </ac:spMkLst>
        </pc:spChg>
        <pc:spChg chg="add del mod ord">
          <ac:chgData name="Daniel Roth" userId="02261a5d-b764-49c2-b6b6-041bd43f80dd" providerId="ADAL" clId="{37A36E6F-F3E1-45CF-A46E-6A18F0F56C0F}" dt="2022-11-08T21:03:16.889" v="168" actId="478"/>
          <ac:spMkLst>
            <pc:docMk/>
            <pc:sldMk cId="1311706760" sldId="2147478892"/>
            <ac:spMk id="6" creationId="{62D8A124-7FB1-46BE-3958-7BC7E9C17AE8}"/>
          </ac:spMkLst>
        </pc:spChg>
        <pc:picChg chg="add del mod modCrop">
          <ac:chgData name="Daniel Roth" userId="02261a5d-b764-49c2-b6b6-041bd43f80dd" providerId="ADAL" clId="{37A36E6F-F3E1-45CF-A46E-6A18F0F56C0F}" dt="2022-11-08T21:02:49.263" v="163" actId="21"/>
          <ac:picMkLst>
            <pc:docMk/>
            <pc:sldMk cId="1311706760" sldId="2147478892"/>
            <ac:picMk id="8" creationId="{95FBF98D-D27C-E724-2EA7-284DD2C20CA4}"/>
          </ac:picMkLst>
        </pc:picChg>
        <pc:picChg chg="add del mod">
          <ac:chgData name="Daniel Roth" userId="02261a5d-b764-49c2-b6b6-041bd43f80dd" providerId="ADAL" clId="{37A36E6F-F3E1-45CF-A46E-6A18F0F56C0F}" dt="2022-11-08T21:03:03.368" v="165"/>
          <ac:picMkLst>
            <pc:docMk/>
            <pc:sldMk cId="1311706760" sldId="2147478892"/>
            <ac:picMk id="9" creationId="{3C2BE32A-CA2B-1D2A-F25D-D73729428ED9}"/>
          </ac:picMkLst>
        </pc:picChg>
        <pc:picChg chg="add mod">
          <ac:chgData name="Daniel Roth" userId="02261a5d-b764-49c2-b6b6-041bd43f80dd" providerId="ADAL" clId="{37A36E6F-F3E1-45CF-A46E-6A18F0F56C0F}" dt="2022-11-08T21:03:08.365" v="167" actId="1076"/>
          <ac:picMkLst>
            <pc:docMk/>
            <pc:sldMk cId="1311706760" sldId="2147478892"/>
            <ac:picMk id="10" creationId="{043694F6-128A-2960-5D8A-C7289FAD0C20}"/>
          </ac:picMkLst>
        </pc:picChg>
      </pc:sldChg>
      <pc:sldChg chg="add del">
        <pc:chgData name="Daniel Roth" userId="02261a5d-b764-49c2-b6b6-041bd43f80dd" providerId="ADAL" clId="{37A36E6F-F3E1-45CF-A46E-6A18F0F56C0F}" dt="2022-11-08T18:36:04.427" v="70" actId="47"/>
        <pc:sldMkLst>
          <pc:docMk/>
          <pc:sldMk cId="2763942086" sldId="2147478892"/>
        </pc:sldMkLst>
      </pc:sldChg>
      <pc:sldChg chg="addSp delSp modSp new mod modClrScheme chgLayout">
        <pc:chgData name="Daniel Roth" userId="02261a5d-b764-49c2-b6b6-041bd43f80dd" providerId="ADAL" clId="{37A36E6F-F3E1-45CF-A46E-6A18F0F56C0F}" dt="2022-11-09T04:27:13.879" v="1269" actId="207"/>
        <pc:sldMkLst>
          <pc:docMk/>
          <pc:sldMk cId="3885995407" sldId="2147478893"/>
        </pc:sldMkLst>
        <pc:spChg chg="mod ord">
          <ac:chgData name="Daniel Roth" userId="02261a5d-b764-49c2-b6b6-041bd43f80dd" providerId="ADAL" clId="{37A36E6F-F3E1-45CF-A46E-6A18F0F56C0F}" dt="2022-11-09T04:27:13.879" v="1269" actId="207"/>
          <ac:spMkLst>
            <pc:docMk/>
            <pc:sldMk cId="3885995407" sldId="2147478893"/>
            <ac:spMk id="2" creationId="{526E5EF7-9275-E3CD-26A6-C59D914B3962}"/>
          </ac:spMkLst>
        </pc:spChg>
        <pc:spChg chg="mod ord">
          <ac:chgData name="Daniel Roth" userId="02261a5d-b764-49c2-b6b6-041bd43f80dd" providerId="ADAL" clId="{37A36E6F-F3E1-45CF-A46E-6A18F0F56C0F}" dt="2022-11-08T22:29:30.411" v="249" actId="20577"/>
          <ac:spMkLst>
            <pc:docMk/>
            <pc:sldMk cId="3885995407" sldId="2147478893"/>
            <ac:spMk id="3" creationId="{FC6CAB55-78F2-E455-0564-BFA97316988A}"/>
          </ac:spMkLst>
        </pc:spChg>
        <pc:picChg chg="add del mod">
          <ac:chgData name="Daniel Roth" userId="02261a5d-b764-49c2-b6b6-041bd43f80dd" providerId="ADAL" clId="{37A36E6F-F3E1-45CF-A46E-6A18F0F56C0F}" dt="2022-11-08T22:28:04.866" v="231" actId="478"/>
          <ac:picMkLst>
            <pc:docMk/>
            <pc:sldMk cId="3885995407" sldId="2147478893"/>
            <ac:picMk id="5" creationId="{D2EB838C-D4BE-59E7-D34C-F4BC885B11D5}"/>
          </ac:picMkLst>
        </pc:picChg>
      </pc:sldChg>
      <pc:sldChg chg="addSp delSp modSp new mod modClrScheme chgLayout">
        <pc:chgData name="Daniel Roth" userId="02261a5d-b764-49c2-b6b6-041bd43f80dd" providerId="ADAL" clId="{37A36E6F-F3E1-45CF-A46E-6A18F0F56C0F}" dt="2022-11-09T03:11:21.645" v="287"/>
        <pc:sldMkLst>
          <pc:docMk/>
          <pc:sldMk cId="1408146127" sldId="2147478894"/>
        </pc:sldMkLst>
        <pc:spChg chg="mod ord">
          <ac:chgData name="Daniel Roth" userId="02261a5d-b764-49c2-b6b6-041bd43f80dd" providerId="ADAL" clId="{37A36E6F-F3E1-45CF-A46E-6A18F0F56C0F}" dt="2022-11-09T03:11:17.547" v="286" actId="700"/>
          <ac:spMkLst>
            <pc:docMk/>
            <pc:sldMk cId="1408146127" sldId="2147478894"/>
            <ac:spMk id="2" creationId="{30F0F591-4B2C-F1C5-AAB4-D31E50544900}"/>
          </ac:spMkLst>
        </pc:spChg>
        <pc:spChg chg="mod ord">
          <ac:chgData name="Daniel Roth" userId="02261a5d-b764-49c2-b6b6-041bd43f80dd" providerId="ADAL" clId="{37A36E6F-F3E1-45CF-A46E-6A18F0F56C0F}" dt="2022-11-09T03:11:17.547" v="286" actId="700"/>
          <ac:spMkLst>
            <pc:docMk/>
            <pc:sldMk cId="1408146127" sldId="2147478894"/>
            <ac:spMk id="3" creationId="{ED0322E2-736F-EC6F-579D-2362D853447E}"/>
          </ac:spMkLst>
        </pc:spChg>
        <pc:spChg chg="add del mod ord">
          <ac:chgData name="Daniel Roth" userId="02261a5d-b764-49c2-b6b6-041bd43f80dd" providerId="ADAL" clId="{37A36E6F-F3E1-45CF-A46E-6A18F0F56C0F}" dt="2022-11-09T03:11:21.645" v="287"/>
          <ac:spMkLst>
            <pc:docMk/>
            <pc:sldMk cId="1408146127" sldId="2147478894"/>
            <ac:spMk id="6" creationId="{ADA481E0-632C-23F7-AB1E-7C6FB476DE7A}"/>
          </ac:spMkLst>
        </pc:spChg>
        <pc:picChg chg="add del mod">
          <ac:chgData name="Daniel Roth" userId="02261a5d-b764-49c2-b6b6-041bd43f80dd" providerId="ADAL" clId="{37A36E6F-F3E1-45CF-A46E-6A18F0F56C0F}" dt="2022-11-09T03:11:13.839" v="285" actId="21"/>
          <ac:picMkLst>
            <pc:docMk/>
            <pc:sldMk cId="1408146127" sldId="2147478894"/>
            <ac:picMk id="5" creationId="{E31E8FDC-2C7D-547F-3260-77B552AEC5FC}"/>
          </ac:picMkLst>
        </pc:picChg>
        <pc:picChg chg="add mod">
          <ac:chgData name="Daniel Roth" userId="02261a5d-b764-49c2-b6b6-041bd43f80dd" providerId="ADAL" clId="{37A36E6F-F3E1-45CF-A46E-6A18F0F56C0F}" dt="2022-11-09T03:11:21.645" v="287"/>
          <ac:picMkLst>
            <pc:docMk/>
            <pc:sldMk cId="1408146127" sldId="2147478894"/>
            <ac:picMk id="7" creationId="{89F36370-5ED8-7D17-FB55-AA5A104D6912}"/>
          </ac:picMkLst>
        </pc:picChg>
      </pc:sldChg>
      <pc:sldChg chg="addSp delSp modSp new mod delAnim modAnim">
        <pc:chgData name="Daniel Roth" userId="02261a5d-b764-49c2-b6b6-041bd43f80dd" providerId="ADAL" clId="{37A36E6F-F3E1-45CF-A46E-6A18F0F56C0F}" dt="2022-11-09T03:59:56.926" v="1210"/>
        <pc:sldMkLst>
          <pc:docMk/>
          <pc:sldMk cId="1176431614" sldId="2147478895"/>
        </pc:sldMkLst>
        <pc:spChg chg="add mod">
          <ac:chgData name="Daniel Roth" userId="02261a5d-b764-49c2-b6b6-041bd43f80dd" providerId="ADAL" clId="{37A36E6F-F3E1-45CF-A46E-6A18F0F56C0F}" dt="2022-11-09T03:56:47.704" v="1194" actId="1038"/>
          <ac:spMkLst>
            <pc:docMk/>
            <pc:sldMk cId="1176431614" sldId="2147478895"/>
            <ac:spMk id="2" creationId="{49516ED6-96F7-9362-C827-CDF87FD732EE}"/>
          </ac:spMkLst>
        </pc:spChg>
        <pc:spChg chg="add del mod">
          <ac:chgData name="Daniel Roth" userId="02261a5d-b764-49c2-b6b6-041bd43f80dd" providerId="ADAL" clId="{37A36E6F-F3E1-45CF-A46E-6A18F0F56C0F}" dt="2022-11-09T03:21:23.749" v="681" actId="478"/>
          <ac:spMkLst>
            <pc:docMk/>
            <pc:sldMk cId="1176431614" sldId="2147478895"/>
            <ac:spMk id="3" creationId="{5E2B0432-294F-90DA-6286-A20E5C6559D1}"/>
          </ac:spMkLst>
        </pc:spChg>
        <pc:spChg chg="add del mod">
          <ac:chgData name="Daniel Roth" userId="02261a5d-b764-49c2-b6b6-041bd43f80dd" providerId="ADAL" clId="{37A36E6F-F3E1-45CF-A46E-6A18F0F56C0F}" dt="2022-11-09T03:21:27.429" v="682" actId="478"/>
          <ac:spMkLst>
            <pc:docMk/>
            <pc:sldMk cId="1176431614" sldId="2147478895"/>
            <ac:spMk id="4" creationId="{48FEF7C9-2812-506E-CB44-8661EF8761D5}"/>
          </ac:spMkLst>
        </pc:spChg>
        <pc:spChg chg="add del mod">
          <ac:chgData name="Daniel Roth" userId="02261a5d-b764-49c2-b6b6-041bd43f80dd" providerId="ADAL" clId="{37A36E6F-F3E1-45CF-A46E-6A18F0F56C0F}" dt="2022-11-09T03:21:45.019" v="685" actId="478"/>
          <ac:spMkLst>
            <pc:docMk/>
            <pc:sldMk cId="1176431614" sldId="2147478895"/>
            <ac:spMk id="5" creationId="{448C6C42-2561-DF4F-1EA6-38567CF95C06}"/>
          </ac:spMkLst>
        </pc:spChg>
        <pc:spChg chg="mod">
          <ac:chgData name="Daniel Roth" userId="02261a5d-b764-49c2-b6b6-041bd43f80dd" providerId="ADAL" clId="{37A36E6F-F3E1-45CF-A46E-6A18F0F56C0F}" dt="2022-11-09T03:21:04.342" v="678"/>
          <ac:spMkLst>
            <pc:docMk/>
            <pc:sldMk cId="1176431614" sldId="2147478895"/>
            <ac:spMk id="8" creationId="{45180D8E-397D-AEDD-D473-A117B9072159}"/>
          </ac:spMkLst>
        </pc:spChg>
        <pc:spChg chg="mod">
          <ac:chgData name="Daniel Roth" userId="02261a5d-b764-49c2-b6b6-041bd43f80dd" providerId="ADAL" clId="{37A36E6F-F3E1-45CF-A46E-6A18F0F56C0F}" dt="2022-11-09T03:21:04.342" v="678"/>
          <ac:spMkLst>
            <pc:docMk/>
            <pc:sldMk cId="1176431614" sldId="2147478895"/>
            <ac:spMk id="9" creationId="{1CD63FCB-293F-18EC-8C07-EBE0A12C74B8}"/>
          </ac:spMkLst>
        </pc:spChg>
        <pc:spChg chg="mod">
          <ac:chgData name="Daniel Roth" userId="02261a5d-b764-49c2-b6b6-041bd43f80dd" providerId="ADAL" clId="{37A36E6F-F3E1-45CF-A46E-6A18F0F56C0F}" dt="2022-11-09T03:21:04.342" v="678"/>
          <ac:spMkLst>
            <pc:docMk/>
            <pc:sldMk cId="1176431614" sldId="2147478895"/>
            <ac:spMk id="19" creationId="{4F297C44-00CC-ACDB-CE39-3DAF8A3B18DA}"/>
          </ac:spMkLst>
        </pc:spChg>
        <pc:spChg chg="mod">
          <ac:chgData name="Daniel Roth" userId="02261a5d-b764-49c2-b6b6-041bd43f80dd" providerId="ADAL" clId="{37A36E6F-F3E1-45CF-A46E-6A18F0F56C0F}" dt="2022-11-09T03:21:04.342" v="678"/>
          <ac:spMkLst>
            <pc:docMk/>
            <pc:sldMk cId="1176431614" sldId="2147478895"/>
            <ac:spMk id="27" creationId="{CC4BFB39-974C-884E-4303-D6F7CB45C21C}"/>
          </ac:spMkLst>
        </pc:spChg>
        <pc:spChg chg="mod">
          <ac:chgData name="Daniel Roth" userId="02261a5d-b764-49c2-b6b6-041bd43f80dd" providerId="ADAL" clId="{37A36E6F-F3E1-45CF-A46E-6A18F0F56C0F}" dt="2022-11-09T03:21:04.342" v="678"/>
          <ac:spMkLst>
            <pc:docMk/>
            <pc:sldMk cId="1176431614" sldId="2147478895"/>
            <ac:spMk id="29" creationId="{C766BA49-4C09-996A-59EC-1C88F77A1A8E}"/>
          </ac:spMkLst>
        </pc:spChg>
        <pc:spChg chg="mod">
          <ac:chgData name="Daniel Roth" userId="02261a5d-b764-49c2-b6b6-041bd43f80dd" providerId="ADAL" clId="{37A36E6F-F3E1-45CF-A46E-6A18F0F56C0F}" dt="2022-11-09T03:21:04.342" v="678"/>
          <ac:spMkLst>
            <pc:docMk/>
            <pc:sldMk cId="1176431614" sldId="2147478895"/>
            <ac:spMk id="31" creationId="{D2DD248D-BB33-E995-5668-E9EAF44F93BD}"/>
          </ac:spMkLst>
        </pc:spChg>
        <pc:spChg chg="mod">
          <ac:chgData name="Daniel Roth" userId="02261a5d-b764-49c2-b6b6-041bd43f80dd" providerId="ADAL" clId="{37A36E6F-F3E1-45CF-A46E-6A18F0F56C0F}" dt="2022-11-09T03:21:04.342" v="678"/>
          <ac:spMkLst>
            <pc:docMk/>
            <pc:sldMk cId="1176431614" sldId="2147478895"/>
            <ac:spMk id="39" creationId="{61A9C43E-A225-2035-98B5-D2C4EB5BCBBD}"/>
          </ac:spMkLst>
        </pc:spChg>
        <pc:spChg chg="mod">
          <ac:chgData name="Daniel Roth" userId="02261a5d-b764-49c2-b6b6-041bd43f80dd" providerId="ADAL" clId="{37A36E6F-F3E1-45CF-A46E-6A18F0F56C0F}" dt="2022-11-09T03:21:04.342" v="678"/>
          <ac:spMkLst>
            <pc:docMk/>
            <pc:sldMk cId="1176431614" sldId="2147478895"/>
            <ac:spMk id="41" creationId="{1FADC3CE-6D67-4847-8512-58EF7D4E4E86}"/>
          </ac:spMkLst>
        </pc:spChg>
        <pc:spChg chg="mod">
          <ac:chgData name="Daniel Roth" userId="02261a5d-b764-49c2-b6b6-041bd43f80dd" providerId="ADAL" clId="{37A36E6F-F3E1-45CF-A46E-6A18F0F56C0F}" dt="2022-11-09T03:21:04.342" v="678"/>
          <ac:spMkLst>
            <pc:docMk/>
            <pc:sldMk cId="1176431614" sldId="2147478895"/>
            <ac:spMk id="43" creationId="{3B81A878-7855-7678-2226-60789978F8F9}"/>
          </ac:spMkLst>
        </pc:spChg>
        <pc:spChg chg="mod">
          <ac:chgData name="Daniel Roth" userId="02261a5d-b764-49c2-b6b6-041bd43f80dd" providerId="ADAL" clId="{37A36E6F-F3E1-45CF-A46E-6A18F0F56C0F}" dt="2022-11-09T03:21:04.342" v="678"/>
          <ac:spMkLst>
            <pc:docMk/>
            <pc:sldMk cId="1176431614" sldId="2147478895"/>
            <ac:spMk id="51" creationId="{6ED4768B-E7CE-5BAF-1299-D5E89239363B}"/>
          </ac:spMkLst>
        </pc:spChg>
        <pc:spChg chg="mod">
          <ac:chgData name="Daniel Roth" userId="02261a5d-b764-49c2-b6b6-041bd43f80dd" providerId="ADAL" clId="{37A36E6F-F3E1-45CF-A46E-6A18F0F56C0F}" dt="2022-11-09T03:21:04.342" v="678"/>
          <ac:spMkLst>
            <pc:docMk/>
            <pc:sldMk cId="1176431614" sldId="2147478895"/>
            <ac:spMk id="53" creationId="{5961C994-941C-9DCE-A032-33DF3C4A9ACF}"/>
          </ac:spMkLst>
        </pc:spChg>
        <pc:spChg chg="mod">
          <ac:chgData name="Daniel Roth" userId="02261a5d-b764-49c2-b6b6-041bd43f80dd" providerId="ADAL" clId="{37A36E6F-F3E1-45CF-A46E-6A18F0F56C0F}" dt="2022-11-09T03:21:04.342" v="678"/>
          <ac:spMkLst>
            <pc:docMk/>
            <pc:sldMk cId="1176431614" sldId="2147478895"/>
            <ac:spMk id="63" creationId="{F3F4F7D2-AF50-A53B-9811-1EF6F41482E4}"/>
          </ac:spMkLst>
        </pc:spChg>
        <pc:spChg chg="mod">
          <ac:chgData name="Daniel Roth" userId="02261a5d-b764-49c2-b6b6-041bd43f80dd" providerId="ADAL" clId="{37A36E6F-F3E1-45CF-A46E-6A18F0F56C0F}" dt="2022-11-09T03:21:04.342" v="678"/>
          <ac:spMkLst>
            <pc:docMk/>
            <pc:sldMk cId="1176431614" sldId="2147478895"/>
            <ac:spMk id="65" creationId="{18D4780E-2590-2E04-3F13-A271BCDAEBDD}"/>
          </ac:spMkLst>
        </pc:spChg>
        <pc:spChg chg="mod">
          <ac:chgData name="Daniel Roth" userId="02261a5d-b764-49c2-b6b6-041bd43f80dd" providerId="ADAL" clId="{37A36E6F-F3E1-45CF-A46E-6A18F0F56C0F}" dt="2022-11-09T03:21:04.342" v="678"/>
          <ac:spMkLst>
            <pc:docMk/>
            <pc:sldMk cId="1176431614" sldId="2147478895"/>
            <ac:spMk id="67" creationId="{C1581164-FC24-1727-69E2-5258A8D94280}"/>
          </ac:spMkLst>
        </pc:spChg>
        <pc:spChg chg="mod">
          <ac:chgData name="Daniel Roth" userId="02261a5d-b764-49c2-b6b6-041bd43f80dd" providerId="ADAL" clId="{37A36E6F-F3E1-45CF-A46E-6A18F0F56C0F}" dt="2022-11-09T03:21:04.342" v="678"/>
          <ac:spMkLst>
            <pc:docMk/>
            <pc:sldMk cId="1176431614" sldId="2147478895"/>
            <ac:spMk id="71" creationId="{DFC9BCAA-6DBB-8F5F-719E-9E4FF17590B4}"/>
          </ac:spMkLst>
        </pc:spChg>
        <pc:spChg chg="mod">
          <ac:chgData name="Daniel Roth" userId="02261a5d-b764-49c2-b6b6-041bd43f80dd" providerId="ADAL" clId="{37A36E6F-F3E1-45CF-A46E-6A18F0F56C0F}" dt="2022-11-09T03:21:04.342" v="678"/>
          <ac:spMkLst>
            <pc:docMk/>
            <pc:sldMk cId="1176431614" sldId="2147478895"/>
            <ac:spMk id="79" creationId="{86FA0803-835C-79CF-043D-A121E7C1585F}"/>
          </ac:spMkLst>
        </pc:spChg>
        <pc:spChg chg="mod">
          <ac:chgData name="Daniel Roth" userId="02261a5d-b764-49c2-b6b6-041bd43f80dd" providerId="ADAL" clId="{37A36E6F-F3E1-45CF-A46E-6A18F0F56C0F}" dt="2022-11-09T03:21:04.342" v="678"/>
          <ac:spMkLst>
            <pc:docMk/>
            <pc:sldMk cId="1176431614" sldId="2147478895"/>
            <ac:spMk id="81" creationId="{68BAC349-17E3-FDE6-A228-7073D6696063}"/>
          </ac:spMkLst>
        </pc:spChg>
        <pc:spChg chg="mod">
          <ac:chgData name="Daniel Roth" userId="02261a5d-b764-49c2-b6b6-041bd43f80dd" providerId="ADAL" clId="{37A36E6F-F3E1-45CF-A46E-6A18F0F56C0F}" dt="2022-11-09T03:21:04.342" v="678"/>
          <ac:spMkLst>
            <pc:docMk/>
            <pc:sldMk cId="1176431614" sldId="2147478895"/>
            <ac:spMk id="91" creationId="{867527E1-C84A-11EB-AD08-6A838056A304}"/>
          </ac:spMkLst>
        </pc:spChg>
        <pc:spChg chg="mod">
          <ac:chgData name="Daniel Roth" userId="02261a5d-b764-49c2-b6b6-041bd43f80dd" providerId="ADAL" clId="{37A36E6F-F3E1-45CF-A46E-6A18F0F56C0F}" dt="2022-11-09T03:21:04.342" v="678"/>
          <ac:spMkLst>
            <pc:docMk/>
            <pc:sldMk cId="1176431614" sldId="2147478895"/>
            <ac:spMk id="93" creationId="{C267BCA4-B7BE-CCF2-9521-B835E5947276}"/>
          </ac:spMkLst>
        </pc:spChg>
        <pc:spChg chg="mod">
          <ac:chgData name="Daniel Roth" userId="02261a5d-b764-49c2-b6b6-041bd43f80dd" providerId="ADAL" clId="{37A36E6F-F3E1-45CF-A46E-6A18F0F56C0F}" dt="2022-11-09T03:21:04.342" v="678"/>
          <ac:spMkLst>
            <pc:docMk/>
            <pc:sldMk cId="1176431614" sldId="2147478895"/>
            <ac:spMk id="95" creationId="{BFE6ABFA-358E-E418-5991-F996153C8273}"/>
          </ac:spMkLst>
        </pc:spChg>
        <pc:spChg chg="mod">
          <ac:chgData name="Daniel Roth" userId="02261a5d-b764-49c2-b6b6-041bd43f80dd" providerId="ADAL" clId="{37A36E6F-F3E1-45CF-A46E-6A18F0F56C0F}" dt="2022-11-09T03:21:04.342" v="678"/>
          <ac:spMkLst>
            <pc:docMk/>
            <pc:sldMk cId="1176431614" sldId="2147478895"/>
            <ac:spMk id="107" creationId="{B2F88347-0D5E-E7E0-F20B-52ED469F87A1}"/>
          </ac:spMkLst>
        </pc:spChg>
        <pc:spChg chg="mod">
          <ac:chgData name="Daniel Roth" userId="02261a5d-b764-49c2-b6b6-041bd43f80dd" providerId="ADAL" clId="{37A36E6F-F3E1-45CF-A46E-6A18F0F56C0F}" dt="2022-11-09T03:21:04.342" v="678"/>
          <ac:spMkLst>
            <pc:docMk/>
            <pc:sldMk cId="1176431614" sldId="2147478895"/>
            <ac:spMk id="109" creationId="{EA6BC863-F6DD-8540-5357-4B523856ADEC}"/>
          </ac:spMkLst>
        </pc:spChg>
        <pc:spChg chg="mod">
          <ac:chgData name="Daniel Roth" userId="02261a5d-b764-49c2-b6b6-041bd43f80dd" providerId="ADAL" clId="{37A36E6F-F3E1-45CF-A46E-6A18F0F56C0F}" dt="2022-11-09T03:21:04.342" v="678"/>
          <ac:spMkLst>
            <pc:docMk/>
            <pc:sldMk cId="1176431614" sldId="2147478895"/>
            <ac:spMk id="111" creationId="{AD39D65F-17F0-2EB8-E24D-82A36C1CFA36}"/>
          </ac:spMkLst>
        </pc:spChg>
        <pc:spChg chg="mod">
          <ac:chgData name="Daniel Roth" userId="02261a5d-b764-49c2-b6b6-041bd43f80dd" providerId="ADAL" clId="{37A36E6F-F3E1-45CF-A46E-6A18F0F56C0F}" dt="2022-11-09T03:21:04.342" v="678"/>
          <ac:spMkLst>
            <pc:docMk/>
            <pc:sldMk cId="1176431614" sldId="2147478895"/>
            <ac:spMk id="116" creationId="{E24677D9-EE89-5E48-F24B-8391B03AA12E}"/>
          </ac:spMkLst>
        </pc:spChg>
        <pc:spChg chg="mod">
          <ac:chgData name="Daniel Roth" userId="02261a5d-b764-49c2-b6b6-041bd43f80dd" providerId="ADAL" clId="{37A36E6F-F3E1-45CF-A46E-6A18F0F56C0F}" dt="2022-11-09T03:21:04.342" v="678"/>
          <ac:spMkLst>
            <pc:docMk/>
            <pc:sldMk cId="1176431614" sldId="2147478895"/>
            <ac:spMk id="117" creationId="{16C39E5B-D83D-8081-F8C4-96582F3F6DBB}"/>
          </ac:spMkLst>
        </pc:spChg>
        <pc:spChg chg="mod">
          <ac:chgData name="Daniel Roth" userId="02261a5d-b764-49c2-b6b6-041bd43f80dd" providerId="ADAL" clId="{37A36E6F-F3E1-45CF-A46E-6A18F0F56C0F}" dt="2022-11-09T03:21:04.342" v="678"/>
          <ac:spMkLst>
            <pc:docMk/>
            <pc:sldMk cId="1176431614" sldId="2147478895"/>
            <ac:spMk id="121" creationId="{C3BB8D8D-6319-CD3F-541D-F708E42E972D}"/>
          </ac:spMkLst>
        </pc:spChg>
        <pc:spChg chg="mod">
          <ac:chgData name="Daniel Roth" userId="02261a5d-b764-49c2-b6b6-041bd43f80dd" providerId="ADAL" clId="{37A36E6F-F3E1-45CF-A46E-6A18F0F56C0F}" dt="2022-11-09T03:21:04.342" v="678"/>
          <ac:spMkLst>
            <pc:docMk/>
            <pc:sldMk cId="1176431614" sldId="2147478895"/>
            <ac:spMk id="123" creationId="{B0891979-215B-EC10-D6BB-1F8AFABC4C70}"/>
          </ac:spMkLst>
        </pc:spChg>
        <pc:spChg chg="mod">
          <ac:chgData name="Daniel Roth" userId="02261a5d-b764-49c2-b6b6-041bd43f80dd" providerId="ADAL" clId="{37A36E6F-F3E1-45CF-A46E-6A18F0F56C0F}" dt="2022-11-09T03:21:04.342" v="678"/>
          <ac:spMkLst>
            <pc:docMk/>
            <pc:sldMk cId="1176431614" sldId="2147478895"/>
            <ac:spMk id="124" creationId="{0FF45D0D-015F-6B4D-23D2-E7A02FDC3096}"/>
          </ac:spMkLst>
        </pc:spChg>
        <pc:spChg chg="mod">
          <ac:chgData name="Daniel Roth" userId="02261a5d-b764-49c2-b6b6-041bd43f80dd" providerId="ADAL" clId="{37A36E6F-F3E1-45CF-A46E-6A18F0F56C0F}" dt="2022-11-09T03:21:04.342" v="678"/>
          <ac:spMkLst>
            <pc:docMk/>
            <pc:sldMk cId="1176431614" sldId="2147478895"/>
            <ac:spMk id="126" creationId="{EB9AA1F9-40D8-43C2-E377-0B3F9F7192ED}"/>
          </ac:spMkLst>
        </pc:spChg>
        <pc:spChg chg="mod">
          <ac:chgData name="Daniel Roth" userId="02261a5d-b764-49c2-b6b6-041bd43f80dd" providerId="ADAL" clId="{37A36E6F-F3E1-45CF-A46E-6A18F0F56C0F}" dt="2022-11-09T03:21:04.342" v="678"/>
          <ac:spMkLst>
            <pc:docMk/>
            <pc:sldMk cId="1176431614" sldId="2147478895"/>
            <ac:spMk id="128" creationId="{B212B847-9BB6-9608-B738-166A6DC0DFE5}"/>
          </ac:spMkLst>
        </pc:spChg>
        <pc:spChg chg="mod">
          <ac:chgData name="Daniel Roth" userId="02261a5d-b764-49c2-b6b6-041bd43f80dd" providerId="ADAL" clId="{37A36E6F-F3E1-45CF-A46E-6A18F0F56C0F}" dt="2022-11-09T03:21:04.342" v="678"/>
          <ac:spMkLst>
            <pc:docMk/>
            <pc:sldMk cId="1176431614" sldId="2147478895"/>
            <ac:spMk id="131" creationId="{E624F246-6F56-0273-7189-5D5BB9DF0919}"/>
          </ac:spMkLst>
        </pc:spChg>
        <pc:spChg chg="mod">
          <ac:chgData name="Daniel Roth" userId="02261a5d-b764-49c2-b6b6-041bd43f80dd" providerId="ADAL" clId="{37A36E6F-F3E1-45CF-A46E-6A18F0F56C0F}" dt="2022-11-09T03:21:04.342" v="678"/>
          <ac:spMkLst>
            <pc:docMk/>
            <pc:sldMk cId="1176431614" sldId="2147478895"/>
            <ac:spMk id="133" creationId="{F74FF5D9-93B8-196A-5D1A-46A7D6A44CB2}"/>
          </ac:spMkLst>
        </pc:spChg>
        <pc:spChg chg="mod">
          <ac:chgData name="Daniel Roth" userId="02261a5d-b764-49c2-b6b6-041bd43f80dd" providerId="ADAL" clId="{37A36E6F-F3E1-45CF-A46E-6A18F0F56C0F}" dt="2022-11-09T03:21:04.342" v="678"/>
          <ac:spMkLst>
            <pc:docMk/>
            <pc:sldMk cId="1176431614" sldId="2147478895"/>
            <ac:spMk id="135" creationId="{FAC569F7-CF67-1688-8F20-5F0186F3384E}"/>
          </ac:spMkLst>
        </pc:spChg>
        <pc:spChg chg="mod">
          <ac:chgData name="Daniel Roth" userId="02261a5d-b764-49c2-b6b6-041bd43f80dd" providerId="ADAL" clId="{37A36E6F-F3E1-45CF-A46E-6A18F0F56C0F}" dt="2022-11-09T03:21:04.342" v="678"/>
          <ac:spMkLst>
            <pc:docMk/>
            <pc:sldMk cId="1176431614" sldId="2147478895"/>
            <ac:spMk id="137" creationId="{62B8C9EA-971C-BC88-AFEE-CD400055C652}"/>
          </ac:spMkLst>
        </pc:spChg>
        <pc:spChg chg="mod">
          <ac:chgData name="Daniel Roth" userId="02261a5d-b764-49c2-b6b6-041bd43f80dd" providerId="ADAL" clId="{37A36E6F-F3E1-45CF-A46E-6A18F0F56C0F}" dt="2022-11-09T03:21:04.342" v="678"/>
          <ac:spMkLst>
            <pc:docMk/>
            <pc:sldMk cId="1176431614" sldId="2147478895"/>
            <ac:spMk id="139" creationId="{6F7720A2-341C-115E-9E56-B2440500C610}"/>
          </ac:spMkLst>
        </pc:spChg>
        <pc:spChg chg="mod">
          <ac:chgData name="Daniel Roth" userId="02261a5d-b764-49c2-b6b6-041bd43f80dd" providerId="ADAL" clId="{37A36E6F-F3E1-45CF-A46E-6A18F0F56C0F}" dt="2022-11-09T03:21:04.342" v="678"/>
          <ac:spMkLst>
            <pc:docMk/>
            <pc:sldMk cId="1176431614" sldId="2147478895"/>
            <ac:spMk id="140" creationId="{79BA3CEC-7381-12C9-F61E-452AEA030CA1}"/>
          </ac:spMkLst>
        </pc:spChg>
        <pc:spChg chg="add mod">
          <ac:chgData name="Daniel Roth" userId="02261a5d-b764-49c2-b6b6-041bd43f80dd" providerId="ADAL" clId="{37A36E6F-F3E1-45CF-A46E-6A18F0F56C0F}" dt="2022-11-09T03:21:40.342" v="684" actId="14100"/>
          <ac:spMkLst>
            <pc:docMk/>
            <pc:sldMk cId="1176431614" sldId="2147478895"/>
            <ac:spMk id="142" creationId="{C655BCB3-7FB5-550A-9081-0FB0DBDBDC4D}"/>
          </ac:spMkLst>
        </pc:spChg>
        <pc:spChg chg="add mod">
          <ac:chgData name="Daniel Roth" userId="02261a5d-b764-49c2-b6b6-041bd43f80dd" providerId="ADAL" clId="{37A36E6F-F3E1-45CF-A46E-6A18F0F56C0F}" dt="2022-11-09T03:21:40.342" v="684" actId="14100"/>
          <ac:spMkLst>
            <pc:docMk/>
            <pc:sldMk cId="1176431614" sldId="2147478895"/>
            <ac:spMk id="143" creationId="{A64AD685-A552-3864-1ECF-39CB3382CCB5}"/>
          </ac:spMkLst>
        </pc:spChg>
        <pc:spChg chg="add mod">
          <ac:chgData name="Daniel Roth" userId="02261a5d-b764-49c2-b6b6-041bd43f80dd" providerId="ADAL" clId="{37A36E6F-F3E1-45CF-A46E-6A18F0F56C0F}" dt="2022-11-09T03:21:40.342" v="684" actId="14100"/>
          <ac:spMkLst>
            <pc:docMk/>
            <pc:sldMk cId="1176431614" sldId="2147478895"/>
            <ac:spMk id="144" creationId="{49E821CA-09CC-44E5-0ED0-3C0CFE62F5B4}"/>
          </ac:spMkLst>
        </pc:spChg>
        <pc:spChg chg="mod">
          <ac:chgData name="Daniel Roth" userId="02261a5d-b764-49c2-b6b6-041bd43f80dd" providerId="ADAL" clId="{37A36E6F-F3E1-45CF-A46E-6A18F0F56C0F}" dt="2022-11-09T03:21:04.342" v="678"/>
          <ac:spMkLst>
            <pc:docMk/>
            <pc:sldMk cId="1176431614" sldId="2147478895"/>
            <ac:spMk id="149" creationId="{D633A0BF-659B-9AE2-8B91-DF3DE27838BF}"/>
          </ac:spMkLst>
        </pc:spChg>
        <pc:spChg chg="mod">
          <ac:chgData name="Daniel Roth" userId="02261a5d-b764-49c2-b6b6-041bd43f80dd" providerId="ADAL" clId="{37A36E6F-F3E1-45CF-A46E-6A18F0F56C0F}" dt="2022-11-09T03:21:04.342" v="678"/>
          <ac:spMkLst>
            <pc:docMk/>
            <pc:sldMk cId="1176431614" sldId="2147478895"/>
            <ac:spMk id="150" creationId="{268E5E7F-C9A2-12BC-9F2A-BA3CF5549ACA}"/>
          </ac:spMkLst>
        </pc:spChg>
        <pc:spChg chg="mod">
          <ac:chgData name="Daniel Roth" userId="02261a5d-b764-49c2-b6b6-041bd43f80dd" providerId="ADAL" clId="{37A36E6F-F3E1-45CF-A46E-6A18F0F56C0F}" dt="2022-11-09T03:21:04.342" v="678"/>
          <ac:spMkLst>
            <pc:docMk/>
            <pc:sldMk cId="1176431614" sldId="2147478895"/>
            <ac:spMk id="151" creationId="{3C3B7893-D462-B34D-1471-BBC3C28F06C7}"/>
          </ac:spMkLst>
        </pc:spChg>
        <pc:spChg chg="mod">
          <ac:chgData name="Daniel Roth" userId="02261a5d-b764-49c2-b6b6-041bd43f80dd" providerId="ADAL" clId="{37A36E6F-F3E1-45CF-A46E-6A18F0F56C0F}" dt="2022-11-09T03:21:04.342" v="678"/>
          <ac:spMkLst>
            <pc:docMk/>
            <pc:sldMk cId="1176431614" sldId="2147478895"/>
            <ac:spMk id="162" creationId="{CE703DEA-281C-72A3-F300-897192C11F54}"/>
          </ac:spMkLst>
        </pc:spChg>
        <pc:spChg chg="mod">
          <ac:chgData name="Daniel Roth" userId="02261a5d-b764-49c2-b6b6-041bd43f80dd" providerId="ADAL" clId="{37A36E6F-F3E1-45CF-A46E-6A18F0F56C0F}" dt="2022-11-09T03:21:04.342" v="678"/>
          <ac:spMkLst>
            <pc:docMk/>
            <pc:sldMk cId="1176431614" sldId="2147478895"/>
            <ac:spMk id="165" creationId="{A2E3FFB2-CB07-E29B-404C-B618B4CAFE56}"/>
          </ac:spMkLst>
        </pc:spChg>
        <pc:spChg chg="mod">
          <ac:chgData name="Daniel Roth" userId="02261a5d-b764-49c2-b6b6-041bd43f80dd" providerId="ADAL" clId="{37A36E6F-F3E1-45CF-A46E-6A18F0F56C0F}" dt="2022-11-09T03:21:04.342" v="678"/>
          <ac:spMkLst>
            <pc:docMk/>
            <pc:sldMk cId="1176431614" sldId="2147478895"/>
            <ac:spMk id="167" creationId="{1B76E6F6-6D7C-5C35-AFBE-09415DAFEE43}"/>
          </ac:spMkLst>
        </pc:spChg>
        <pc:spChg chg="mod">
          <ac:chgData name="Daniel Roth" userId="02261a5d-b764-49c2-b6b6-041bd43f80dd" providerId="ADAL" clId="{37A36E6F-F3E1-45CF-A46E-6A18F0F56C0F}" dt="2022-11-09T03:21:04.342" v="678"/>
          <ac:spMkLst>
            <pc:docMk/>
            <pc:sldMk cId="1176431614" sldId="2147478895"/>
            <ac:spMk id="169" creationId="{3736CF6D-EA5F-53C1-E695-9B1E9658D8FA}"/>
          </ac:spMkLst>
        </pc:spChg>
        <pc:spChg chg="mod">
          <ac:chgData name="Daniel Roth" userId="02261a5d-b764-49c2-b6b6-041bd43f80dd" providerId="ADAL" clId="{37A36E6F-F3E1-45CF-A46E-6A18F0F56C0F}" dt="2022-11-09T03:21:04.342" v="678"/>
          <ac:spMkLst>
            <pc:docMk/>
            <pc:sldMk cId="1176431614" sldId="2147478895"/>
            <ac:spMk id="174" creationId="{3F71189A-5EAC-638D-60CA-D35A47355D59}"/>
          </ac:spMkLst>
        </pc:spChg>
        <pc:spChg chg="mod">
          <ac:chgData name="Daniel Roth" userId="02261a5d-b764-49c2-b6b6-041bd43f80dd" providerId="ADAL" clId="{37A36E6F-F3E1-45CF-A46E-6A18F0F56C0F}" dt="2022-11-09T03:21:04.342" v="678"/>
          <ac:spMkLst>
            <pc:docMk/>
            <pc:sldMk cId="1176431614" sldId="2147478895"/>
            <ac:spMk id="179" creationId="{FC19D396-F0E3-26AB-5DE1-52AD48A1B854}"/>
          </ac:spMkLst>
        </pc:spChg>
        <pc:spChg chg="mod">
          <ac:chgData name="Daniel Roth" userId="02261a5d-b764-49c2-b6b6-041bd43f80dd" providerId="ADAL" clId="{37A36E6F-F3E1-45CF-A46E-6A18F0F56C0F}" dt="2022-11-09T03:21:04.342" v="678"/>
          <ac:spMkLst>
            <pc:docMk/>
            <pc:sldMk cId="1176431614" sldId="2147478895"/>
            <ac:spMk id="180" creationId="{49CB84B6-85FD-7907-DEAC-B07F3EEEAD25}"/>
          </ac:spMkLst>
        </pc:spChg>
        <pc:spChg chg="mod">
          <ac:chgData name="Daniel Roth" userId="02261a5d-b764-49c2-b6b6-041bd43f80dd" providerId="ADAL" clId="{37A36E6F-F3E1-45CF-A46E-6A18F0F56C0F}" dt="2022-11-09T03:21:04.342" v="678"/>
          <ac:spMkLst>
            <pc:docMk/>
            <pc:sldMk cId="1176431614" sldId="2147478895"/>
            <ac:spMk id="181" creationId="{8222A3AA-CF94-6FD4-DFB2-A34D46AE060B}"/>
          </ac:spMkLst>
        </pc:spChg>
        <pc:spChg chg="mod">
          <ac:chgData name="Daniel Roth" userId="02261a5d-b764-49c2-b6b6-041bd43f80dd" providerId="ADAL" clId="{37A36E6F-F3E1-45CF-A46E-6A18F0F56C0F}" dt="2022-11-09T03:21:04.342" v="678"/>
          <ac:spMkLst>
            <pc:docMk/>
            <pc:sldMk cId="1176431614" sldId="2147478895"/>
            <ac:spMk id="182" creationId="{35A01EF2-494B-1042-D893-803E9288B569}"/>
          </ac:spMkLst>
        </pc:spChg>
        <pc:spChg chg="mod">
          <ac:chgData name="Daniel Roth" userId="02261a5d-b764-49c2-b6b6-041bd43f80dd" providerId="ADAL" clId="{37A36E6F-F3E1-45CF-A46E-6A18F0F56C0F}" dt="2022-11-09T03:21:04.342" v="678"/>
          <ac:spMkLst>
            <pc:docMk/>
            <pc:sldMk cId="1176431614" sldId="2147478895"/>
            <ac:spMk id="183" creationId="{4E0B82F1-FD98-A2AC-55B7-8AD1EF3D0237}"/>
          </ac:spMkLst>
        </pc:spChg>
        <pc:spChg chg="mod">
          <ac:chgData name="Daniel Roth" userId="02261a5d-b764-49c2-b6b6-041bd43f80dd" providerId="ADAL" clId="{37A36E6F-F3E1-45CF-A46E-6A18F0F56C0F}" dt="2022-11-09T03:21:04.342" v="678"/>
          <ac:spMkLst>
            <pc:docMk/>
            <pc:sldMk cId="1176431614" sldId="2147478895"/>
            <ac:spMk id="184" creationId="{F7D2A5C7-85AE-0B9D-EA20-9A6B20D6A9E5}"/>
          </ac:spMkLst>
        </pc:spChg>
        <pc:spChg chg="mod">
          <ac:chgData name="Daniel Roth" userId="02261a5d-b764-49c2-b6b6-041bd43f80dd" providerId="ADAL" clId="{37A36E6F-F3E1-45CF-A46E-6A18F0F56C0F}" dt="2022-11-09T03:21:04.342" v="678"/>
          <ac:spMkLst>
            <pc:docMk/>
            <pc:sldMk cId="1176431614" sldId="2147478895"/>
            <ac:spMk id="185" creationId="{6CCAB00F-2D33-2D6F-539D-8010A4860EA3}"/>
          </ac:spMkLst>
        </pc:spChg>
        <pc:spChg chg="mod">
          <ac:chgData name="Daniel Roth" userId="02261a5d-b764-49c2-b6b6-041bd43f80dd" providerId="ADAL" clId="{37A36E6F-F3E1-45CF-A46E-6A18F0F56C0F}" dt="2022-11-09T03:21:04.342" v="678"/>
          <ac:spMkLst>
            <pc:docMk/>
            <pc:sldMk cId="1176431614" sldId="2147478895"/>
            <ac:spMk id="186" creationId="{CFA9FCB7-E9FF-ED08-DA4C-7935C3EC5302}"/>
          </ac:spMkLst>
        </pc:spChg>
        <pc:spChg chg="mod">
          <ac:chgData name="Daniel Roth" userId="02261a5d-b764-49c2-b6b6-041bd43f80dd" providerId="ADAL" clId="{37A36E6F-F3E1-45CF-A46E-6A18F0F56C0F}" dt="2022-11-09T03:21:04.342" v="678"/>
          <ac:spMkLst>
            <pc:docMk/>
            <pc:sldMk cId="1176431614" sldId="2147478895"/>
            <ac:spMk id="187" creationId="{D9C646D1-3025-53CA-747A-DF2BA99E38F8}"/>
          </ac:spMkLst>
        </pc:spChg>
        <pc:spChg chg="mod">
          <ac:chgData name="Daniel Roth" userId="02261a5d-b764-49c2-b6b6-041bd43f80dd" providerId="ADAL" clId="{37A36E6F-F3E1-45CF-A46E-6A18F0F56C0F}" dt="2022-11-09T03:21:04.342" v="678"/>
          <ac:spMkLst>
            <pc:docMk/>
            <pc:sldMk cId="1176431614" sldId="2147478895"/>
            <ac:spMk id="191" creationId="{223A1EE2-ADED-5906-B504-9DCF22CBC8ED}"/>
          </ac:spMkLst>
        </pc:spChg>
        <pc:spChg chg="mod">
          <ac:chgData name="Daniel Roth" userId="02261a5d-b764-49c2-b6b6-041bd43f80dd" providerId="ADAL" clId="{37A36E6F-F3E1-45CF-A46E-6A18F0F56C0F}" dt="2022-11-09T03:21:04.342" v="678"/>
          <ac:spMkLst>
            <pc:docMk/>
            <pc:sldMk cId="1176431614" sldId="2147478895"/>
            <ac:spMk id="196" creationId="{A7CAEFA9-CB13-E275-D0F7-2F3D1C6A5A64}"/>
          </ac:spMkLst>
        </pc:spChg>
        <pc:spChg chg="mod">
          <ac:chgData name="Daniel Roth" userId="02261a5d-b764-49c2-b6b6-041bd43f80dd" providerId="ADAL" clId="{37A36E6F-F3E1-45CF-A46E-6A18F0F56C0F}" dt="2022-11-09T03:21:04.342" v="678"/>
          <ac:spMkLst>
            <pc:docMk/>
            <pc:sldMk cId="1176431614" sldId="2147478895"/>
            <ac:spMk id="197" creationId="{3BDC63F5-EF65-133A-217C-DE2826F2675F}"/>
          </ac:spMkLst>
        </pc:spChg>
        <pc:spChg chg="add mod ord">
          <ac:chgData name="Daniel Roth" userId="02261a5d-b764-49c2-b6b6-041bd43f80dd" providerId="ADAL" clId="{37A36E6F-F3E1-45CF-A46E-6A18F0F56C0F}" dt="2022-11-09T03:25:40.612" v="708" actId="167"/>
          <ac:spMkLst>
            <pc:docMk/>
            <pc:sldMk cId="1176431614" sldId="2147478895"/>
            <ac:spMk id="207" creationId="{114E3BC5-661D-015B-F19E-121D9677D152}"/>
          </ac:spMkLst>
        </pc:spChg>
        <pc:spChg chg="add mod">
          <ac:chgData name="Daniel Roth" userId="02261a5d-b764-49c2-b6b6-041bd43f80dd" providerId="ADAL" clId="{37A36E6F-F3E1-45CF-A46E-6A18F0F56C0F}" dt="2022-11-09T03:27:32.428" v="739" actId="403"/>
          <ac:spMkLst>
            <pc:docMk/>
            <pc:sldMk cId="1176431614" sldId="2147478895"/>
            <ac:spMk id="209" creationId="{A3175325-5BA9-4E62-9541-C30D4B27BD66}"/>
          </ac:spMkLst>
        </pc:spChg>
        <pc:spChg chg="add mod">
          <ac:chgData name="Daniel Roth" userId="02261a5d-b764-49c2-b6b6-041bd43f80dd" providerId="ADAL" clId="{37A36E6F-F3E1-45CF-A46E-6A18F0F56C0F}" dt="2022-11-09T03:28:32.404" v="784" actId="404"/>
          <ac:spMkLst>
            <pc:docMk/>
            <pc:sldMk cId="1176431614" sldId="2147478895"/>
            <ac:spMk id="210" creationId="{C30236BE-2D92-1D66-9B76-FD2A395F706F}"/>
          </ac:spMkLst>
        </pc:spChg>
        <pc:spChg chg="add mod ord">
          <ac:chgData name="Daniel Roth" userId="02261a5d-b764-49c2-b6b6-041bd43f80dd" providerId="ADAL" clId="{37A36E6F-F3E1-45CF-A46E-6A18F0F56C0F}" dt="2022-11-09T03:55:53.320" v="1182" actId="166"/>
          <ac:spMkLst>
            <pc:docMk/>
            <pc:sldMk cId="1176431614" sldId="2147478895"/>
            <ac:spMk id="211" creationId="{F006FC89-53CC-9078-AA1C-5567C9B23B55}"/>
          </ac:spMkLst>
        </pc:spChg>
        <pc:spChg chg="add mod ord">
          <ac:chgData name="Daniel Roth" userId="02261a5d-b764-49c2-b6b6-041bd43f80dd" providerId="ADAL" clId="{37A36E6F-F3E1-45CF-A46E-6A18F0F56C0F}" dt="2022-11-09T03:56:01.961" v="1185" actId="166"/>
          <ac:spMkLst>
            <pc:docMk/>
            <pc:sldMk cId="1176431614" sldId="2147478895"/>
            <ac:spMk id="212" creationId="{614C9126-736C-3374-5445-7F874032970A}"/>
          </ac:spMkLst>
        </pc:spChg>
        <pc:spChg chg="add mod">
          <ac:chgData name="Daniel Roth" userId="02261a5d-b764-49c2-b6b6-041bd43f80dd" providerId="ADAL" clId="{37A36E6F-F3E1-45CF-A46E-6A18F0F56C0F}" dt="2022-11-09T03:44:36.100" v="1058" actId="20577"/>
          <ac:spMkLst>
            <pc:docMk/>
            <pc:sldMk cId="1176431614" sldId="2147478895"/>
            <ac:spMk id="213" creationId="{30122592-BDC2-1AC3-956D-E98F73FA2A9E}"/>
          </ac:spMkLst>
        </pc:spChg>
        <pc:spChg chg="add mod ord">
          <ac:chgData name="Daniel Roth" userId="02261a5d-b764-49c2-b6b6-041bd43f80dd" providerId="ADAL" clId="{37A36E6F-F3E1-45CF-A46E-6A18F0F56C0F}" dt="2022-11-09T03:55:59.563" v="1184" actId="166"/>
          <ac:spMkLst>
            <pc:docMk/>
            <pc:sldMk cId="1176431614" sldId="2147478895"/>
            <ac:spMk id="214" creationId="{C0634822-507F-BA02-4882-80980ACD1BCA}"/>
          </ac:spMkLst>
        </pc:spChg>
        <pc:spChg chg="mod">
          <ac:chgData name="Daniel Roth" userId="02261a5d-b764-49c2-b6b6-041bd43f80dd" providerId="ADAL" clId="{37A36E6F-F3E1-45CF-A46E-6A18F0F56C0F}" dt="2022-11-09T03:31:42.134" v="897"/>
          <ac:spMkLst>
            <pc:docMk/>
            <pc:sldMk cId="1176431614" sldId="2147478895"/>
            <ac:spMk id="217" creationId="{39071187-6BD6-C519-C712-C8E58E0761B3}"/>
          </ac:spMkLst>
        </pc:spChg>
        <pc:spChg chg="mod">
          <ac:chgData name="Daniel Roth" userId="02261a5d-b764-49c2-b6b6-041bd43f80dd" providerId="ADAL" clId="{37A36E6F-F3E1-45CF-A46E-6A18F0F56C0F}" dt="2022-11-09T03:46:28.994" v="1065" actId="14100"/>
          <ac:spMkLst>
            <pc:docMk/>
            <pc:sldMk cId="1176431614" sldId="2147478895"/>
            <ac:spMk id="220" creationId="{205AB62D-BB8E-3CC9-288F-53C0E67B098C}"/>
          </ac:spMkLst>
        </pc:spChg>
        <pc:spChg chg="add del">
          <ac:chgData name="Daniel Roth" userId="02261a5d-b764-49c2-b6b6-041bd43f80dd" providerId="ADAL" clId="{37A36E6F-F3E1-45CF-A46E-6A18F0F56C0F}" dt="2022-11-09T03:32:45.189" v="902"/>
          <ac:spMkLst>
            <pc:docMk/>
            <pc:sldMk cId="1176431614" sldId="2147478895"/>
            <ac:spMk id="221" creationId="{7E684D05-4E72-4DC5-89BB-31C6046683F1}"/>
          </ac:spMkLst>
        </pc:spChg>
        <pc:spChg chg="add mod">
          <ac:chgData name="Daniel Roth" userId="02261a5d-b764-49c2-b6b6-041bd43f80dd" providerId="ADAL" clId="{37A36E6F-F3E1-45CF-A46E-6A18F0F56C0F}" dt="2022-11-09T03:37:05.147" v="965" actId="1076"/>
          <ac:spMkLst>
            <pc:docMk/>
            <pc:sldMk cId="1176431614" sldId="2147478895"/>
            <ac:spMk id="225" creationId="{A473C5E2-5845-9349-EA0A-8FEBC9FC3D25}"/>
          </ac:spMkLst>
        </pc:spChg>
        <pc:spChg chg="add del mod">
          <ac:chgData name="Daniel Roth" userId="02261a5d-b764-49c2-b6b6-041bd43f80dd" providerId="ADAL" clId="{37A36E6F-F3E1-45CF-A46E-6A18F0F56C0F}" dt="2022-11-09T03:53:57.968" v="1165" actId="478"/>
          <ac:spMkLst>
            <pc:docMk/>
            <pc:sldMk cId="1176431614" sldId="2147478895"/>
            <ac:spMk id="236" creationId="{81FC6C88-3753-40A4-2D20-CA6F5B2E71AB}"/>
          </ac:spMkLst>
        </pc:spChg>
        <pc:spChg chg="add del mod">
          <ac:chgData name="Daniel Roth" userId="02261a5d-b764-49c2-b6b6-041bd43f80dd" providerId="ADAL" clId="{37A36E6F-F3E1-45CF-A46E-6A18F0F56C0F}" dt="2022-11-09T03:54:43.856" v="1177" actId="11529"/>
          <ac:spMkLst>
            <pc:docMk/>
            <pc:sldMk cId="1176431614" sldId="2147478895"/>
            <ac:spMk id="237" creationId="{D70BD817-7815-0D68-2E18-3F707665E1BE}"/>
          </ac:spMkLst>
        </pc:spChg>
        <pc:grpChg chg="add del mod">
          <ac:chgData name="Daniel Roth" userId="02261a5d-b764-49c2-b6b6-041bd43f80dd" providerId="ADAL" clId="{37A36E6F-F3E1-45CF-A46E-6A18F0F56C0F}" dt="2022-11-09T03:21:20.451" v="680" actId="478"/>
          <ac:grpSpMkLst>
            <pc:docMk/>
            <pc:sldMk cId="1176431614" sldId="2147478895"/>
            <ac:grpSpMk id="7" creationId="{87F8164B-907F-3B01-A3D5-DE251E87ACBD}"/>
          </ac:grpSpMkLst>
        </pc:grpChg>
        <pc:grpChg chg="mod">
          <ac:chgData name="Daniel Roth" userId="02261a5d-b764-49c2-b6b6-041bd43f80dd" providerId="ADAL" clId="{37A36E6F-F3E1-45CF-A46E-6A18F0F56C0F}" dt="2022-11-09T03:21:04.342" v="678"/>
          <ac:grpSpMkLst>
            <pc:docMk/>
            <pc:sldMk cId="1176431614" sldId="2147478895"/>
            <ac:grpSpMk id="12" creationId="{7FBEFF58-D8B3-F89B-B477-64E3860A9043}"/>
          </ac:grpSpMkLst>
        </pc:grpChg>
        <pc:grpChg chg="mod">
          <ac:chgData name="Daniel Roth" userId="02261a5d-b764-49c2-b6b6-041bd43f80dd" providerId="ADAL" clId="{37A36E6F-F3E1-45CF-A46E-6A18F0F56C0F}" dt="2022-11-09T03:21:04.342" v="678"/>
          <ac:grpSpMkLst>
            <pc:docMk/>
            <pc:sldMk cId="1176431614" sldId="2147478895"/>
            <ac:grpSpMk id="13" creationId="{031FAC67-00C1-1ED6-A968-F247CE9EAD1F}"/>
          </ac:grpSpMkLst>
        </pc:grpChg>
        <pc:grpChg chg="mod">
          <ac:chgData name="Daniel Roth" userId="02261a5d-b764-49c2-b6b6-041bd43f80dd" providerId="ADAL" clId="{37A36E6F-F3E1-45CF-A46E-6A18F0F56C0F}" dt="2022-11-09T03:21:04.342" v="678"/>
          <ac:grpSpMkLst>
            <pc:docMk/>
            <pc:sldMk cId="1176431614" sldId="2147478895"/>
            <ac:grpSpMk id="14" creationId="{84A281F0-B19A-559F-9359-87005B6BB24B}"/>
          </ac:grpSpMkLst>
        </pc:grpChg>
        <pc:grpChg chg="mod">
          <ac:chgData name="Daniel Roth" userId="02261a5d-b764-49c2-b6b6-041bd43f80dd" providerId="ADAL" clId="{37A36E6F-F3E1-45CF-A46E-6A18F0F56C0F}" dt="2022-11-09T03:21:04.342" v="678"/>
          <ac:grpSpMkLst>
            <pc:docMk/>
            <pc:sldMk cId="1176431614" sldId="2147478895"/>
            <ac:grpSpMk id="15" creationId="{69B9AB35-6794-F63B-3B25-A7E27F6C4B13}"/>
          </ac:grpSpMkLst>
        </pc:grpChg>
        <pc:grpChg chg="mod">
          <ac:chgData name="Daniel Roth" userId="02261a5d-b764-49c2-b6b6-041bd43f80dd" providerId="ADAL" clId="{37A36E6F-F3E1-45CF-A46E-6A18F0F56C0F}" dt="2022-11-09T03:21:04.342" v="678"/>
          <ac:grpSpMkLst>
            <pc:docMk/>
            <pc:sldMk cId="1176431614" sldId="2147478895"/>
            <ac:grpSpMk id="16" creationId="{52B67904-4FF0-44C9-7084-840BFC06CD23}"/>
          </ac:grpSpMkLst>
        </pc:grpChg>
        <pc:grpChg chg="mod">
          <ac:chgData name="Daniel Roth" userId="02261a5d-b764-49c2-b6b6-041bd43f80dd" providerId="ADAL" clId="{37A36E6F-F3E1-45CF-A46E-6A18F0F56C0F}" dt="2022-11-09T03:21:04.342" v="678"/>
          <ac:grpSpMkLst>
            <pc:docMk/>
            <pc:sldMk cId="1176431614" sldId="2147478895"/>
            <ac:grpSpMk id="17" creationId="{053E53F0-2473-6F22-8675-91E9FDE1CE6B}"/>
          </ac:grpSpMkLst>
        </pc:grpChg>
        <pc:grpChg chg="mod">
          <ac:chgData name="Daniel Roth" userId="02261a5d-b764-49c2-b6b6-041bd43f80dd" providerId="ADAL" clId="{37A36E6F-F3E1-45CF-A46E-6A18F0F56C0F}" dt="2022-11-09T03:21:04.342" v="678"/>
          <ac:grpSpMkLst>
            <pc:docMk/>
            <pc:sldMk cId="1176431614" sldId="2147478895"/>
            <ac:grpSpMk id="18" creationId="{B4067CE1-0085-28F9-D2CE-46D9F8B5D852}"/>
          </ac:grpSpMkLst>
        </pc:grpChg>
        <pc:grpChg chg="mod">
          <ac:chgData name="Daniel Roth" userId="02261a5d-b764-49c2-b6b6-041bd43f80dd" providerId="ADAL" clId="{37A36E6F-F3E1-45CF-A46E-6A18F0F56C0F}" dt="2022-11-09T03:21:04.342" v="678"/>
          <ac:grpSpMkLst>
            <pc:docMk/>
            <pc:sldMk cId="1176431614" sldId="2147478895"/>
            <ac:grpSpMk id="22" creationId="{C20D6182-AE31-B366-732D-78BCE0C0D44B}"/>
          </ac:grpSpMkLst>
        </pc:grpChg>
        <pc:grpChg chg="mod">
          <ac:chgData name="Daniel Roth" userId="02261a5d-b764-49c2-b6b6-041bd43f80dd" providerId="ADAL" clId="{37A36E6F-F3E1-45CF-A46E-6A18F0F56C0F}" dt="2022-11-09T03:21:04.342" v="678"/>
          <ac:grpSpMkLst>
            <pc:docMk/>
            <pc:sldMk cId="1176431614" sldId="2147478895"/>
            <ac:grpSpMk id="23" creationId="{9857C69D-8D98-22CE-F162-CF69AC2F6051}"/>
          </ac:grpSpMkLst>
        </pc:grpChg>
        <pc:grpChg chg="mod">
          <ac:chgData name="Daniel Roth" userId="02261a5d-b764-49c2-b6b6-041bd43f80dd" providerId="ADAL" clId="{37A36E6F-F3E1-45CF-A46E-6A18F0F56C0F}" dt="2022-11-09T03:21:04.342" v="678"/>
          <ac:grpSpMkLst>
            <pc:docMk/>
            <pc:sldMk cId="1176431614" sldId="2147478895"/>
            <ac:grpSpMk id="24" creationId="{554C3CDB-2D24-C99B-E55C-931A212C80C2}"/>
          </ac:grpSpMkLst>
        </pc:grpChg>
        <pc:grpChg chg="mod">
          <ac:chgData name="Daniel Roth" userId="02261a5d-b764-49c2-b6b6-041bd43f80dd" providerId="ADAL" clId="{37A36E6F-F3E1-45CF-A46E-6A18F0F56C0F}" dt="2022-11-09T03:21:04.342" v="678"/>
          <ac:grpSpMkLst>
            <pc:docMk/>
            <pc:sldMk cId="1176431614" sldId="2147478895"/>
            <ac:grpSpMk id="34" creationId="{91279DD1-CBF8-3C7D-349A-BCA1D3090CDB}"/>
          </ac:grpSpMkLst>
        </pc:grpChg>
        <pc:grpChg chg="mod">
          <ac:chgData name="Daniel Roth" userId="02261a5d-b764-49c2-b6b6-041bd43f80dd" providerId="ADAL" clId="{37A36E6F-F3E1-45CF-A46E-6A18F0F56C0F}" dt="2022-11-09T03:21:04.342" v="678"/>
          <ac:grpSpMkLst>
            <pc:docMk/>
            <pc:sldMk cId="1176431614" sldId="2147478895"/>
            <ac:grpSpMk id="35" creationId="{4533F939-943D-E4E5-1FB6-A32516D46134}"/>
          </ac:grpSpMkLst>
        </pc:grpChg>
        <pc:grpChg chg="mod">
          <ac:chgData name="Daniel Roth" userId="02261a5d-b764-49c2-b6b6-041bd43f80dd" providerId="ADAL" clId="{37A36E6F-F3E1-45CF-A46E-6A18F0F56C0F}" dt="2022-11-09T03:21:04.342" v="678"/>
          <ac:grpSpMkLst>
            <pc:docMk/>
            <pc:sldMk cId="1176431614" sldId="2147478895"/>
            <ac:grpSpMk id="36" creationId="{D1A26371-F69E-8758-1695-EA0707838A55}"/>
          </ac:grpSpMkLst>
        </pc:grpChg>
        <pc:grpChg chg="mod">
          <ac:chgData name="Daniel Roth" userId="02261a5d-b764-49c2-b6b6-041bd43f80dd" providerId="ADAL" clId="{37A36E6F-F3E1-45CF-A46E-6A18F0F56C0F}" dt="2022-11-09T03:21:04.342" v="678"/>
          <ac:grpSpMkLst>
            <pc:docMk/>
            <pc:sldMk cId="1176431614" sldId="2147478895"/>
            <ac:grpSpMk id="46" creationId="{FAC2B188-9252-BD0D-1D5B-40EB298EE682}"/>
          </ac:grpSpMkLst>
        </pc:grpChg>
        <pc:grpChg chg="mod">
          <ac:chgData name="Daniel Roth" userId="02261a5d-b764-49c2-b6b6-041bd43f80dd" providerId="ADAL" clId="{37A36E6F-F3E1-45CF-A46E-6A18F0F56C0F}" dt="2022-11-09T03:21:04.342" v="678"/>
          <ac:grpSpMkLst>
            <pc:docMk/>
            <pc:sldMk cId="1176431614" sldId="2147478895"/>
            <ac:grpSpMk id="47" creationId="{B756BA2E-EEB4-DD02-8309-346E7BBD50F8}"/>
          </ac:grpSpMkLst>
        </pc:grpChg>
        <pc:grpChg chg="mod">
          <ac:chgData name="Daniel Roth" userId="02261a5d-b764-49c2-b6b6-041bd43f80dd" providerId="ADAL" clId="{37A36E6F-F3E1-45CF-A46E-6A18F0F56C0F}" dt="2022-11-09T03:21:04.342" v="678"/>
          <ac:grpSpMkLst>
            <pc:docMk/>
            <pc:sldMk cId="1176431614" sldId="2147478895"/>
            <ac:grpSpMk id="48" creationId="{BB0708CE-2ABC-38F2-8835-EE1CB44850D9}"/>
          </ac:grpSpMkLst>
        </pc:grpChg>
        <pc:grpChg chg="mod">
          <ac:chgData name="Daniel Roth" userId="02261a5d-b764-49c2-b6b6-041bd43f80dd" providerId="ADAL" clId="{37A36E6F-F3E1-45CF-A46E-6A18F0F56C0F}" dt="2022-11-09T03:21:04.342" v="678"/>
          <ac:grpSpMkLst>
            <pc:docMk/>
            <pc:sldMk cId="1176431614" sldId="2147478895"/>
            <ac:grpSpMk id="55" creationId="{350CDC7E-5743-ACA8-C15F-4D205D036BE0}"/>
          </ac:grpSpMkLst>
        </pc:grpChg>
        <pc:grpChg chg="mod">
          <ac:chgData name="Daniel Roth" userId="02261a5d-b764-49c2-b6b6-041bd43f80dd" providerId="ADAL" clId="{37A36E6F-F3E1-45CF-A46E-6A18F0F56C0F}" dt="2022-11-09T03:21:04.342" v="678"/>
          <ac:grpSpMkLst>
            <pc:docMk/>
            <pc:sldMk cId="1176431614" sldId="2147478895"/>
            <ac:grpSpMk id="58" creationId="{7E3BECDA-448A-436C-5914-B173115EC88F}"/>
          </ac:grpSpMkLst>
        </pc:grpChg>
        <pc:grpChg chg="mod">
          <ac:chgData name="Daniel Roth" userId="02261a5d-b764-49c2-b6b6-041bd43f80dd" providerId="ADAL" clId="{37A36E6F-F3E1-45CF-A46E-6A18F0F56C0F}" dt="2022-11-09T03:21:04.342" v="678"/>
          <ac:grpSpMkLst>
            <pc:docMk/>
            <pc:sldMk cId="1176431614" sldId="2147478895"/>
            <ac:grpSpMk id="59" creationId="{9227A4D6-BA21-F1CA-3902-A75F3B96864A}"/>
          </ac:grpSpMkLst>
        </pc:grpChg>
        <pc:grpChg chg="mod">
          <ac:chgData name="Daniel Roth" userId="02261a5d-b764-49c2-b6b6-041bd43f80dd" providerId="ADAL" clId="{37A36E6F-F3E1-45CF-A46E-6A18F0F56C0F}" dt="2022-11-09T03:21:04.342" v="678"/>
          <ac:grpSpMkLst>
            <pc:docMk/>
            <pc:sldMk cId="1176431614" sldId="2147478895"/>
            <ac:grpSpMk id="60" creationId="{33C8F4F6-ED91-2F3C-ECFA-CFA71CE095A5}"/>
          </ac:grpSpMkLst>
        </pc:grpChg>
        <pc:grpChg chg="mod">
          <ac:chgData name="Daniel Roth" userId="02261a5d-b764-49c2-b6b6-041bd43f80dd" providerId="ADAL" clId="{37A36E6F-F3E1-45CF-A46E-6A18F0F56C0F}" dt="2022-11-09T03:21:04.342" v="678"/>
          <ac:grpSpMkLst>
            <pc:docMk/>
            <pc:sldMk cId="1176431614" sldId="2147478895"/>
            <ac:grpSpMk id="68" creationId="{15299E90-11AD-433E-FD57-70FE22FC6269}"/>
          </ac:grpSpMkLst>
        </pc:grpChg>
        <pc:grpChg chg="mod">
          <ac:chgData name="Daniel Roth" userId="02261a5d-b764-49c2-b6b6-041bd43f80dd" providerId="ADAL" clId="{37A36E6F-F3E1-45CF-A46E-6A18F0F56C0F}" dt="2022-11-09T03:21:04.342" v="678"/>
          <ac:grpSpMkLst>
            <pc:docMk/>
            <pc:sldMk cId="1176431614" sldId="2147478895"/>
            <ac:grpSpMk id="74" creationId="{8902091C-8D01-37E0-8DE1-D4E44A9B427C}"/>
          </ac:grpSpMkLst>
        </pc:grpChg>
        <pc:grpChg chg="mod">
          <ac:chgData name="Daniel Roth" userId="02261a5d-b764-49c2-b6b6-041bd43f80dd" providerId="ADAL" clId="{37A36E6F-F3E1-45CF-A46E-6A18F0F56C0F}" dt="2022-11-09T03:21:04.342" v="678"/>
          <ac:grpSpMkLst>
            <pc:docMk/>
            <pc:sldMk cId="1176431614" sldId="2147478895"/>
            <ac:grpSpMk id="75" creationId="{FDC3761E-6EC0-90F8-4F28-56B0B170E826}"/>
          </ac:grpSpMkLst>
        </pc:grpChg>
        <pc:grpChg chg="mod">
          <ac:chgData name="Daniel Roth" userId="02261a5d-b764-49c2-b6b6-041bd43f80dd" providerId="ADAL" clId="{37A36E6F-F3E1-45CF-A46E-6A18F0F56C0F}" dt="2022-11-09T03:21:04.342" v="678"/>
          <ac:grpSpMkLst>
            <pc:docMk/>
            <pc:sldMk cId="1176431614" sldId="2147478895"/>
            <ac:grpSpMk id="76" creationId="{D134CADD-41E3-EF6E-C722-188001A2CAE7}"/>
          </ac:grpSpMkLst>
        </pc:grpChg>
        <pc:grpChg chg="mod">
          <ac:chgData name="Daniel Roth" userId="02261a5d-b764-49c2-b6b6-041bd43f80dd" providerId="ADAL" clId="{37A36E6F-F3E1-45CF-A46E-6A18F0F56C0F}" dt="2022-11-09T03:21:04.342" v="678"/>
          <ac:grpSpMkLst>
            <pc:docMk/>
            <pc:sldMk cId="1176431614" sldId="2147478895"/>
            <ac:grpSpMk id="83" creationId="{D4211DE9-8E6F-723D-C3D2-669003958285}"/>
          </ac:grpSpMkLst>
        </pc:grpChg>
        <pc:grpChg chg="mod">
          <ac:chgData name="Daniel Roth" userId="02261a5d-b764-49c2-b6b6-041bd43f80dd" providerId="ADAL" clId="{37A36E6F-F3E1-45CF-A46E-6A18F0F56C0F}" dt="2022-11-09T03:21:04.342" v="678"/>
          <ac:grpSpMkLst>
            <pc:docMk/>
            <pc:sldMk cId="1176431614" sldId="2147478895"/>
            <ac:grpSpMk id="86" creationId="{7508A3B8-C1F5-5E6C-D616-B7C4D4754874}"/>
          </ac:grpSpMkLst>
        </pc:grpChg>
        <pc:grpChg chg="mod">
          <ac:chgData name="Daniel Roth" userId="02261a5d-b764-49c2-b6b6-041bd43f80dd" providerId="ADAL" clId="{37A36E6F-F3E1-45CF-A46E-6A18F0F56C0F}" dt="2022-11-09T03:21:04.342" v="678"/>
          <ac:grpSpMkLst>
            <pc:docMk/>
            <pc:sldMk cId="1176431614" sldId="2147478895"/>
            <ac:grpSpMk id="87" creationId="{7534BE23-A258-441C-8392-8D01E52F8D13}"/>
          </ac:grpSpMkLst>
        </pc:grpChg>
        <pc:grpChg chg="mod">
          <ac:chgData name="Daniel Roth" userId="02261a5d-b764-49c2-b6b6-041bd43f80dd" providerId="ADAL" clId="{37A36E6F-F3E1-45CF-A46E-6A18F0F56C0F}" dt="2022-11-09T03:21:04.342" v="678"/>
          <ac:grpSpMkLst>
            <pc:docMk/>
            <pc:sldMk cId="1176431614" sldId="2147478895"/>
            <ac:grpSpMk id="88" creationId="{B380E54C-2C34-09C4-A8BD-9AB918E97BE3}"/>
          </ac:grpSpMkLst>
        </pc:grpChg>
        <pc:grpChg chg="mod">
          <ac:chgData name="Daniel Roth" userId="02261a5d-b764-49c2-b6b6-041bd43f80dd" providerId="ADAL" clId="{37A36E6F-F3E1-45CF-A46E-6A18F0F56C0F}" dt="2022-11-09T03:21:04.342" v="678"/>
          <ac:grpSpMkLst>
            <pc:docMk/>
            <pc:sldMk cId="1176431614" sldId="2147478895"/>
            <ac:grpSpMk id="96" creationId="{A0C2CC3A-F86A-7AD5-B879-9DF33A433C4F}"/>
          </ac:grpSpMkLst>
        </pc:grpChg>
        <pc:grpChg chg="mod">
          <ac:chgData name="Daniel Roth" userId="02261a5d-b764-49c2-b6b6-041bd43f80dd" providerId="ADAL" clId="{37A36E6F-F3E1-45CF-A46E-6A18F0F56C0F}" dt="2022-11-09T03:21:04.342" v="678"/>
          <ac:grpSpMkLst>
            <pc:docMk/>
            <pc:sldMk cId="1176431614" sldId="2147478895"/>
            <ac:grpSpMk id="99" creationId="{7E2E01A9-366F-F4B0-6EDE-164495B62756}"/>
          </ac:grpSpMkLst>
        </pc:grpChg>
        <pc:grpChg chg="mod">
          <ac:chgData name="Daniel Roth" userId="02261a5d-b764-49c2-b6b6-041bd43f80dd" providerId="ADAL" clId="{37A36E6F-F3E1-45CF-A46E-6A18F0F56C0F}" dt="2022-11-09T03:21:04.342" v="678"/>
          <ac:grpSpMkLst>
            <pc:docMk/>
            <pc:sldMk cId="1176431614" sldId="2147478895"/>
            <ac:grpSpMk id="102" creationId="{6B0177D7-56D3-7562-43B1-564263D84FE6}"/>
          </ac:grpSpMkLst>
        </pc:grpChg>
        <pc:grpChg chg="mod">
          <ac:chgData name="Daniel Roth" userId="02261a5d-b764-49c2-b6b6-041bd43f80dd" providerId="ADAL" clId="{37A36E6F-F3E1-45CF-A46E-6A18F0F56C0F}" dt="2022-11-09T03:21:04.342" v="678"/>
          <ac:grpSpMkLst>
            <pc:docMk/>
            <pc:sldMk cId="1176431614" sldId="2147478895"/>
            <ac:grpSpMk id="103" creationId="{BC3478B5-70AF-8F2C-C33C-25D238E0DC7F}"/>
          </ac:grpSpMkLst>
        </pc:grpChg>
        <pc:grpChg chg="mod">
          <ac:chgData name="Daniel Roth" userId="02261a5d-b764-49c2-b6b6-041bd43f80dd" providerId="ADAL" clId="{37A36E6F-F3E1-45CF-A46E-6A18F0F56C0F}" dt="2022-11-09T03:21:04.342" v="678"/>
          <ac:grpSpMkLst>
            <pc:docMk/>
            <pc:sldMk cId="1176431614" sldId="2147478895"/>
            <ac:grpSpMk id="104" creationId="{417D8E12-3B75-FD0D-9E8A-DE196B544661}"/>
          </ac:grpSpMkLst>
        </pc:grpChg>
        <pc:grpChg chg="mod">
          <ac:chgData name="Daniel Roth" userId="02261a5d-b764-49c2-b6b6-041bd43f80dd" providerId="ADAL" clId="{37A36E6F-F3E1-45CF-A46E-6A18F0F56C0F}" dt="2022-11-09T03:21:04.342" v="678"/>
          <ac:grpSpMkLst>
            <pc:docMk/>
            <pc:sldMk cId="1176431614" sldId="2147478895"/>
            <ac:grpSpMk id="112" creationId="{131377BF-16EC-3B93-0AED-B0462DDDE334}"/>
          </ac:grpSpMkLst>
        </pc:grpChg>
        <pc:grpChg chg="add del mod">
          <ac:chgData name="Daniel Roth" userId="02261a5d-b764-49c2-b6b6-041bd43f80dd" providerId="ADAL" clId="{37A36E6F-F3E1-45CF-A46E-6A18F0F56C0F}" dt="2022-11-09T03:21:14.993" v="679" actId="478"/>
          <ac:grpSpMkLst>
            <pc:docMk/>
            <pc:sldMk cId="1176431614" sldId="2147478895"/>
            <ac:grpSpMk id="115" creationId="{5DEEC412-8B3B-F674-74E1-9050BA6ED0AF}"/>
          </ac:grpSpMkLst>
        </pc:grpChg>
        <pc:grpChg chg="mod">
          <ac:chgData name="Daniel Roth" userId="02261a5d-b764-49c2-b6b6-041bd43f80dd" providerId="ADAL" clId="{37A36E6F-F3E1-45CF-A46E-6A18F0F56C0F}" dt="2022-11-09T03:21:04.342" v="678"/>
          <ac:grpSpMkLst>
            <pc:docMk/>
            <pc:sldMk cId="1176431614" sldId="2147478895"/>
            <ac:grpSpMk id="119" creationId="{DC3DB6BD-22B5-FF9C-EA1B-F4D6653A5D40}"/>
          </ac:grpSpMkLst>
        </pc:grpChg>
        <pc:grpChg chg="add mod">
          <ac:chgData name="Daniel Roth" userId="02261a5d-b764-49c2-b6b6-041bd43f80dd" providerId="ADAL" clId="{37A36E6F-F3E1-45CF-A46E-6A18F0F56C0F}" dt="2022-11-09T03:21:40.342" v="684" actId="14100"/>
          <ac:grpSpMkLst>
            <pc:docMk/>
            <pc:sldMk cId="1176431614" sldId="2147478895"/>
            <ac:grpSpMk id="148" creationId="{B7AD732D-AE89-7C6B-3300-53696D05E845}"/>
          </ac:grpSpMkLst>
        </pc:grpChg>
        <pc:grpChg chg="mod">
          <ac:chgData name="Daniel Roth" userId="02261a5d-b764-49c2-b6b6-041bd43f80dd" providerId="ADAL" clId="{37A36E6F-F3E1-45CF-A46E-6A18F0F56C0F}" dt="2022-11-09T03:21:04.342" v="678"/>
          <ac:grpSpMkLst>
            <pc:docMk/>
            <pc:sldMk cId="1176431614" sldId="2147478895"/>
            <ac:grpSpMk id="152" creationId="{780FAE3D-C010-C96E-578D-8BBFEA124956}"/>
          </ac:grpSpMkLst>
        </pc:grpChg>
        <pc:grpChg chg="mod">
          <ac:chgData name="Daniel Roth" userId="02261a5d-b764-49c2-b6b6-041bd43f80dd" providerId="ADAL" clId="{37A36E6F-F3E1-45CF-A46E-6A18F0F56C0F}" dt="2022-11-09T03:21:04.342" v="678"/>
          <ac:grpSpMkLst>
            <pc:docMk/>
            <pc:sldMk cId="1176431614" sldId="2147478895"/>
            <ac:grpSpMk id="154" creationId="{B1EC4CCC-6F36-BF20-EE4A-77B3B69B9310}"/>
          </ac:grpSpMkLst>
        </pc:grpChg>
        <pc:grpChg chg="add del mod">
          <ac:chgData name="Daniel Roth" userId="02261a5d-b764-49c2-b6b6-041bd43f80dd" providerId="ADAL" clId="{37A36E6F-F3E1-45CF-A46E-6A18F0F56C0F}" dt="2022-11-09T03:21:23.749" v="681" actId="478"/>
          <ac:grpSpMkLst>
            <pc:docMk/>
            <pc:sldMk cId="1176431614" sldId="2147478895"/>
            <ac:grpSpMk id="161" creationId="{9E7D34EA-B222-9FFD-5335-E6128517F7D2}"/>
          </ac:grpSpMkLst>
        </pc:grpChg>
        <pc:grpChg chg="mod">
          <ac:chgData name="Daniel Roth" userId="02261a5d-b764-49c2-b6b6-041bd43f80dd" providerId="ADAL" clId="{37A36E6F-F3E1-45CF-A46E-6A18F0F56C0F}" dt="2022-11-09T03:21:04.342" v="678"/>
          <ac:grpSpMkLst>
            <pc:docMk/>
            <pc:sldMk cId="1176431614" sldId="2147478895"/>
            <ac:grpSpMk id="163" creationId="{3D59768E-4EE5-B6FB-39A6-168FFD905E94}"/>
          </ac:grpSpMkLst>
        </pc:grpChg>
        <pc:grpChg chg="mod">
          <ac:chgData name="Daniel Roth" userId="02261a5d-b764-49c2-b6b6-041bd43f80dd" providerId="ADAL" clId="{37A36E6F-F3E1-45CF-A46E-6A18F0F56C0F}" dt="2022-11-09T03:21:04.342" v="678"/>
          <ac:grpSpMkLst>
            <pc:docMk/>
            <pc:sldMk cId="1176431614" sldId="2147478895"/>
            <ac:grpSpMk id="164" creationId="{86707947-6CFE-D54B-4222-BD2306CE54D4}"/>
          </ac:grpSpMkLst>
        </pc:grpChg>
        <pc:grpChg chg="add del mod">
          <ac:chgData name="Daniel Roth" userId="02261a5d-b764-49c2-b6b6-041bd43f80dd" providerId="ADAL" clId="{37A36E6F-F3E1-45CF-A46E-6A18F0F56C0F}" dt="2022-11-09T03:21:20.451" v="680" actId="478"/>
          <ac:grpSpMkLst>
            <pc:docMk/>
            <pc:sldMk cId="1176431614" sldId="2147478895"/>
            <ac:grpSpMk id="171" creationId="{A666F190-B14A-84AD-8F3B-ECE02DFE379D}"/>
          </ac:grpSpMkLst>
        </pc:grpChg>
        <pc:grpChg chg="mod">
          <ac:chgData name="Daniel Roth" userId="02261a5d-b764-49c2-b6b6-041bd43f80dd" providerId="ADAL" clId="{37A36E6F-F3E1-45CF-A46E-6A18F0F56C0F}" dt="2022-11-09T03:21:04.342" v="678"/>
          <ac:grpSpMkLst>
            <pc:docMk/>
            <pc:sldMk cId="1176431614" sldId="2147478895"/>
            <ac:grpSpMk id="177" creationId="{9488286E-C152-BF9C-0F5E-1B6E192228DA}"/>
          </ac:grpSpMkLst>
        </pc:grpChg>
        <pc:grpChg chg="mod">
          <ac:chgData name="Daniel Roth" userId="02261a5d-b764-49c2-b6b6-041bd43f80dd" providerId="ADAL" clId="{37A36E6F-F3E1-45CF-A46E-6A18F0F56C0F}" dt="2022-11-09T03:21:04.342" v="678"/>
          <ac:grpSpMkLst>
            <pc:docMk/>
            <pc:sldMk cId="1176431614" sldId="2147478895"/>
            <ac:grpSpMk id="178" creationId="{2ED7E5E0-C10D-BA73-61EE-D50B870B88C4}"/>
          </ac:grpSpMkLst>
        </pc:grpChg>
        <pc:grpChg chg="add del mod">
          <ac:chgData name="Daniel Roth" userId="02261a5d-b764-49c2-b6b6-041bd43f80dd" providerId="ADAL" clId="{37A36E6F-F3E1-45CF-A46E-6A18F0F56C0F}" dt="2022-11-09T03:21:20.451" v="680" actId="478"/>
          <ac:grpSpMkLst>
            <pc:docMk/>
            <pc:sldMk cId="1176431614" sldId="2147478895"/>
            <ac:grpSpMk id="190" creationId="{E57EEB45-18B4-86D1-A646-44A4DCDFAAC3}"/>
          </ac:grpSpMkLst>
        </pc:grpChg>
        <pc:grpChg chg="add mod">
          <ac:chgData name="Daniel Roth" userId="02261a5d-b764-49c2-b6b6-041bd43f80dd" providerId="ADAL" clId="{37A36E6F-F3E1-45CF-A46E-6A18F0F56C0F}" dt="2022-11-09T03:22:12.048" v="688" actId="1076"/>
          <ac:grpSpMkLst>
            <pc:docMk/>
            <pc:sldMk cId="1176431614" sldId="2147478895"/>
            <ac:grpSpMk id="202" creationId="{AF14130F-580F-9536-B681-B9E244F4B60A}"/>
          </ac:grpSpMkLst>
        </pc:grpChg>
        <pc:grpChg chg="add del">
          <ac:chgData name="Daniel Roth" userId="02261a5d-b764-49c2-b6b6-041bd43f80dd" providerId="ADAL" clId="{37A36E6F-F3E1-45CF-A46E-6A18F0F56C0F}" dt="2022-11-09T03:31:40.497" v="896" actId="21"/>
          <ac:grpSpMkLst>
            <pc:docMk/>
            <pc:sldMk cId="1176431614" sldId="2147478895"/>
            <ac:grpSpMk id="208" creationId="{1E72B521-4397-9688-532E-84F9E97005EC}"/>
          </ac:grpSpMkLst>
        </pc:grpChg>
        <pc:grpChg chg="add del mod">
          <ac:chgData name="Daniel Roth" userId="02261a5d-b764-49c2-b6b6-041bd43f80dd" providerId="ADAL" clId="{37A36E6F-F3E1-45CF-A46E-6A18F0F56C0F}" dt="2022-11-09T03:31:43.343" v="898"/>
          <ac:grpSpMkLst>
            <pc:docMk/>
            <pc:sldMk cId="1176431614" sldId="2147478895"/>
            <ac:grpSpMk id="215" creationId="{5E60917B-F21D-102D-CC8B-0C23DBA659E2}"/>
          </ac:grpSpMkLst>
        </pc:grpChg>
        <pc:grpChg chg="add mod">
          <ac:chgData name="Daniel Roth" userId="02261a5d-b764-49c2-b6b6-041bd43f80dd" providerId="ADAL" clId="{37A36E6F-F3E1-45CF-A46E-6A18F0F56C0F}" dt="2022-11-09T03:47:26.511" v="1068" actId="1076"/>
          <ac:grpSpMkLst>
            <pc:docMk/>
            <pc:sldMk cId="1176431614" sldId="2147478895"/>
            <ac:grpSpMk id="218" creationId="{5F89654A-F6E0-28E3-2CC5-BF7F9CEAC464}"/>
          </ac:grpSpMkLst>
        </pc:grpChg>
        <pc:grpChg chg="add mod">
          <ac:chgData name="Daniel Roth" userId="02261a5d-b764-49c2-b6b6-041bd43f80dd" providerId="ADAL" clId="{37A36E6F-F3E1-45CF-A46E-6A18F0F56C0F}" dt="2022-11-09T03:47:34.085" v="1079" actId="1035"/>
          <ac:grpSpMkLst>
            <pc:docMk/>
            <pc:sldMk cId="1176431614" sldId="2147478895"/>
            <ac:grpSpMk id="226" creationId="{6BB0BF80-3801-973A-7DE6-825CB1F27559}"/>
          </ac:grpSpMkLst>
        </pc:grpChg>
        <pc:picChg chg="add mod ord">
          <ac:chgData name="Daniel Roth" userId="02261a5d-b764-49c2-b6b6-041bd43f80dd" providerId="ADAL" clId="{37A36E6F-F3E1-45CF-A46E-6A18F0F56C0F}" dt="2022-11-09T03:55:57.224" v="1183" actId="166"/>
          <ac:picMkLst>
            <pc:docMk/>
            <pc:sldMk cId="1176431614" sldId="2147478895"/>
            <ac:picMk id="204" creationId="{DACABF36-53E3-E4DE-2C47-1C0A015A35EA}"/>
          </ac:picMkLst>
        </pc:picChg>
        <pc:picChg chg="add mod">
          <ac:chgData name="Daniel Roth" userId="02261a5d-b764-49c2-b6b6-041bd43f80dd" providerId="ADAL" clId="{37A36E6F-F3E1-45CF-A46E-6A18F0F56C0F}" dt="2022-11-09T03:24:52.394" v="702" actId="1076"/>
          <ac:picMkLst>
            <pc:docMk/>
            <pc:sldMk cId="1176431614" sldId="2147478895"/>
            <ac:picMk id="206" creationId="{188FFA62-DE01-0877-3274-637C011700ED}"/>
          </ac:picMkLst>
        </pc:picChg>
        <pc:picChg chg="mod">
          <ac:chgData name="Daniel Roth" userId="02261a5d-b764-49c2-b6b6-041bd43f80dd" providerId="ADAL" clId="{37A36E6F-F3E1-45CF-A46E-6A18F0F56C0F}" dt="2022-11-09T03:31:42.134" v="897"/>
          <ac:picMkLst>
            <pc:docMk/>
            <pc:sldMk cId="1176431614" sldId="2147478895"/>
            <ac:picMk id="216" creationId="{9C6EB6F5-7FFF-0115-2A30-B268D355A984}"/>
          </ac:picMkLst>
        </pc:picChg>
        <pc:picChg chg="mod">
          <ac:chgData name="Daniel Roth" userId="02261a5d-b764-49c2-b6b6-041bd43f80dd" providerId="ADAL" clId="{37A36E6F-F3E1-45CF-A46E-6A18F0F56C0F}" dt="2022-11-09T03:31:44.059" v="899"/>
          <ac:picMkLst>
            <pc:docMk/>
            <pc:sldMk cId="1176431614" sldId="2147478895"/>
            <ac:picMk id="219" creationId="{6B227080-EEDA-4D94-86D5-6EF192A5299E}"/>
          </ac:picMkLst>
        </pc:picChg>
        <pc:picChg chg="add mod">
          <ac:chgData name="Daniel Roth" userId="02261a5d-b764-49c2-b6b6-041bd43f80dd" providerId="ADAL" clId="{37A36E6F-F3E1-45CF-A46E-6A18F0F56C0F}" dt="2022-11-09T03:33:29.459" v="911" actId="1076"/>
          <ac:picMkLst>
            <pc:docMk/>
            <pc:sldMk cId="1176431614" sldId="2147478895"/>
            <ac:picMk id="223" creationId="{CCB958B6-61B3-46FE-706B-5BD56D668935}"/>
          </ac:picMkLst>
        </pc:picChg>
        <pc:picChg chg="add mod">
          <ac:chgData name="Daniel Roth" userId="02261a5d-b764-49c2-b6b6-041bd43f80dd" providerId="ADAL" clId="{37A36E6F-F3E1-45CF-A46E-6A18F0F56C0F}" dt="2022-11-09T03:55:22.921" v="1181" actId="207"/>
          <ac:picMkLst>
            <pc:docMk/>
            <pc:sldMk cId="1176431614" sldId="2147478895"/>
            <ac:picMk id="228" creationId="{CDE0B884-B3D5-C380-BAF7-DE0C77ACC348}"/>
          </ac:picMkLst>
        </pc:picChg>
        <pc:picChg chg="add mod">
          <ac:chgData name="Daniel Roth" userId="02261a5d-b764-49c2-b6b6-041bd43f80dd" providerId="ADAL" clId="{37A36E6F-F3E1-45CF-A46E-6A18F0F56C0F}" dt="2022-11-09T03:55:22.921" v="1181" actId="207"/>
          <ac:picMkLst>
            <pc:docMk/>
            <pc:sldMk cId="1176431614" sldId="2147478895"/>
            <ac:picMk id="229" creationId="{EEA453CB-72F1-8AF4-B6B3-648AC9E42FDC}"/>
          </ac:picMkLst>
        </pc:picChg>
        <pc:picChg chg="add mod">
          <ac:chgData name="Daniel Roth" userId="02261a5d-b764-49c2-b6b6-041bd43f80dd" providerId="ADAL" clId="{37A36E6F-F3E1-45CF-A46E-6A18F0F56C0F}" dt="2022-11-09T03:55:22.921" v="1181" actId="207"/>
          <ac:picMkLst>
            <pc:docMk/>
            <pc:sldMk cId="1176431614" sldId="2147478895"/>
            <ac:picMk id="230" creationId="{27C29B00-8806-3B12-5D2D-A063A0018083}"/>
          </ac:picMkLst>
        </pc:picChg>
        <pc:picChg chg="add mod">
          <ac:chgData name="Daniel Roth" userId="02261a5d-b764-49c2-b6b6-041bd43f80dd" providerId="ADAL" clId="{37A36E6F-F3E1-45CF-A46E-6A18F0F56C0F}" dt="2022-11-09T03:55:22.921" v="1181" actId="207"/>
          <ac:picMkLst>
            <pc:docMk/>
            <pc:sldMk cId="1176431614" sldId="2147478895"/>
            <ac:picMk id="231" creationId="{693C45A8-336E-C4D8-C5E1-EEA79E2206B3}"/>
          </ac:picMkLst>
        </pc:picChg>
        <pc:picChg chg="add mod">
          <ac:chgData name="Daniel Roth" userId="02261a5d-b764-49c2-b6b6-041bd43f80dd" providerId="ADAL" clId="{37A36E6F-F3E1-45CF-A46E-6A18F0F56C0F}" dt="2022-11-09T03:55:22.921" v="1181" actId="207"/>
          <ac:picMkLst>
            <pc:docMk/>
            <pc:sldMk cId="1176431614" sldId="2147478895"/>
            <ac:picMk id="232" creationId="{B669A6E8-DD38-0C9B-FB6F-D1A6478C27C4}"/>
          </ac:picMkLst>
        </pc:picChg>
        <pc:picChg chg="add mod ord">
          <ac:chgData name="Daniel Roth" userId="02261a5d-b764-49c2-b6b6-041bd43f80dd" providerId="ADAL" clId="{37A36E6F-F3E1-45CF-A46E-6A18F0F56C0F}" dt="2022-11-09T03:58:08.753" v="1201" actId="171"/>
          <ac:picMkLst>
            <pc:docMk/>
            <pc:sldMk cId="1176431614" sldId="2147478895"/>
            <ac:picMk id="233" creationId="{7546ED71-697C-25E6-F01E-10BFF70A1A05}"/>
          </ac:picMkLst>
        </pc:picChg>
        <pc:picChg chg="add mod">
          <ac:chgData name="Daniel Roth" userId="02261a5d-b764-49c2-b6b6-041bd43f80dd" providerId="ADAL" clId="{37A36E6F-F3E1-45CF-A46E-6A18F0F56C0F}" dt="2022-11-09T03:55:22.921" v="1181" actId="207"/>
          <ac:picMkLst>
            <pc:docMk/>
            <pc:sldMk cId="1176431614" sldId="2147478895"/>
            <ac:picMk id="234" creationId="{0D36B652-BD21-10E8-1DAF-DC2F8A099905}"/>
          </ac:picMkLst>
        </pc:picChg>
        <pc:picChg chg="add mod">
          <ac:chgData name="Daniel Roth" userId="02261a5d-b764-49c2-b6b6-041bd43f80dd" providerId="ADAL" clId="{37A36E6F-F3E1-45CF-A46E-6A18F0F56C0F}" dt="2022-11-09T03:55:22.921" v="1181" actId="207"/>
          <ac:picMkLst>
            <pc:docMk/>
            <pc:sldMk cId="1176431614" sldId="2147478895"/>
            <ac:picMk id="235" creationId="{9DA65A45-0CE1-DAAD-E804-3B86D81D2A26}"/>
          </ac:picMkLst>
        </pc:picChg>
        <pc:cxnChg chg="add del mod">
          <ac:chgData name="Daniel Roth" userId="02261a5d-b764-49c2-b6b6-041bd43f80dd" providerId="ADAL" clId="{37A36E6F-F3E1-45CF-A46E-6A18F0F56C0F}" dt="2022-11-09T03:21:47.444" v="686" actId="478"/>
          <ac:cxnSpMkLst>
            <pc:docMk/>
            <pc:sldMk cId="1176431614" sldId="2147478895"/>
            <ac:cxnSpMk id="6" creationId="{7F315E85-10FB-69F4-47D5-53551D8C9767}"/>
          </ac:cxnSpMkLst>
        </pc:cxnChg>
        <pc:cxnChg chg="mod">
          <ac:chgData name="Daniel Roth" userId="02261a5d-b764-49c2-b6b6-041bd43f80dd" providerId="ADAL" clId="{37A36E6F-F3E1-45CF-A46E-6A18F0F56C0F}" dt="2022-11-09T03:21:04.342" v="678"/>
          <ac:cxnSpMkLst>
            <pc:docMk/>
            <pc:sldMk cId="1176431614" sldId="2147478895"/>
            <ac:cxnSpMk id="10" creationId="{F0943BD7-A419-5080-5897-675F3CFF28A2}"/>
          </ac:cxnSpMkLst>
        </pc:cxnChg>
        <pc:cxnChg chg="mod">
          <ac:chgData name="Daniel Roth" userId="02261a5d-b764-49c2-b6b6-041bd43f80dd" providerId="ADAL" clId="{37A36E6F-F3E1-45CF-A46E-6A18F0F56C0F}" dt="2022-11-09T03:21:04.342" v="678"/>
          <ac:cxnSpMkLst>
            <pc:docMk/>
            <pc:sldMk cId="1176431614" sldId="2147478895"/>
            <ac:cxnSpMk id="11" creationId="{C65F9DB9-D4CD-00CA-163B-846E499D3818}"/>
          </ac:cxnSpMkLst>
        </pc:cxnChg>
        <pc:cxnChg chg="mod">
          <ac:chgData name="Daniel Roth" userId="02261a5d-b764-49c2-b6b6-041bd43f80dd" providerId="ADAL" clId="{37A36E6F-F3E1-45CF-A46E-6A18F0F56C0F}" dt="2022-11-09T03:21:04.342" v="678"/>
          <ac:cxnSpMkLst>
            <pc:docMk/>
            <pc:sldMk cId="1176431614" sldId="2147478895"/>
            <ac:cxnSpMk id="20" creationId="{8D723DE1-58AF-C9C7-E01D-065F931F0C8D}"/>
          </ac:cxnSpMkLst>
        </pc:cxnChg>
        <pc:cxnChg chg="mod">
          <ac:chgData name="Daniel Roth" userId="02261a5d-b764-49c2-b6b6-041bd43f80dd" providerId="ADAL" clId="{37A36E6F-F3E1-45CF-A46E-6A18F0F56C0F}" dt="2022-11-09T03:21:04.342" v="678"/>
          <ac:cxnSpMkLst>
            <pc:docMk/>
            <pc:sldMk cId="1176431614" sldId="2147478895"/>
            <ac:cxnSpMk id="21" creationId="{7CEA1DED-0291-D3D2-EC25-4DA60759E6E8}"/>
          </ac:cxnSpMkLst>
        </pc:cxnChg>
        <pc:cxnChg chg="mod">
          <ac:chgData name="Daniel Roth" userId="02261a5d-b764-49c2-b6b6-041bd43f80dd" providerId="ADAL" clId="{37A36E6F-F3E1-45CF-A46E-6A18F0F56C0F}" dt="2022-11-09T03:21:04.342" v="678"/>
          <ac:cxnSpMkLst>
            <pc:docMk/>
            <pc:sldMk cId="1176431614" sldId="2147478895"/>
            <ac:cxnSpMk id="25" creationId="{264A8B5D-477F-3D34-2C8B-7FFBFBFD7CF6}"/>
          </ac:cxnSpMkLst>
        </pc:cxnChg>
        <pc:cxnChg chg="mod">
          <ac:chgData name="Daniel Roth" userId="02261a5d-b764-49c2-b6b6-041bd43f80dd" providerId="ADAL" clId="{37A36E6F-F3E1-45CF-A46E-6A18F0F56C0F}" dt="2022-11-09T03:21:04.342" v="678"/>
          <ac:cxnSpMkLst>
            <pc:docMk/>
            <pc:sldMk cId="1176431614" sldId="2147478895"/>
            <ac:cxnSpMk id="26" creationId="{11EB9E9D-FE68-3DD5-5DE4-75400E51ED23}"/>
          </ac:cxnSpMkLst>
        </pc:cxnChg>
        <pc:cxnChg chg="mod">
          <ac:chgData name="Daniel Roth" userId="02261a5d-b764-49c2-b6b6-041bd43f80dd" providerId="ADAL" clId="{37A36E6F-F3E1-45CF-A46E-6A18F0F56C0F}" dt="2022-11-09T03:21:04.342" v="678"/>
          <ac:cxnSpMkLst>
            <pc:docMk/>
            <pc:sldMk cId="1176431614" sldId="2147478895"/>
            <ac:cxnSpMk id="28" creationId="{921D4C79-70B8-A415-8593-21AC904BF037}"/>
          </ac:cxnSpMkLst>
        </pc:cxnChg>
        <pc:cxnChg chg="mod">
          <ac:chgData name="Daniel Roth" userId="02261a5d-b764-49c2-b6b6-041bd43f80dd" providerId="ADAL" clId="{37A36E6F-F3E1-45CF-A46E-6A18F0F56C0F}" dt="2022-11-09T03:21:04.342" v="678"/>
          <ac:cxnSpMkLst>
            <pc:docMk/>
            <pc:sldMk cId="1176431614" sldId="2147478895"/>
            <ac:cxnSpMk id="30" creationId="{07D9596F-52E2-5A97-64C9-8FCC10F26558}"/>
          </ac:cxnSpMkLst>
        </pc:cxnChg>
        <pc:cxnChg chg="mod">
          <ac:chgData name="Daniel Roth" userId="02261a5d-b764-49c2-b6b6-041bd43f80dd" providerId="ADAL" clId="{37A36E6F-F3E1-45CF-A46E-6A18F0F56C0F}" dt="2022-11-09T03:21:04.342" v="678"/>
          <ac:cxnSpMkLst>
            <pc:docMk/>
            <pc:sldMk cId="1176431614" sldId="2147478895"/>
            <ac:cxnSpMk id="32" creationId="{ECCE1411-726C-F4EB-5AC5-4847578A880C}"/>
          </ac:cxnSpMkLst>
        </pc:cxnChg>
        <pc:cxnChg chg="mod">
          <ac:chgData name="Daniel Roth" userId="02261a5d-b764-49c2-b6b6-041bd43f80dd" providerId="ADAL" clId="{37A36E6F-F3E1-45CF-A46E-6A18F0F56C0F}" dt="2022-11-09T03:21:04.342" v="678"/>
          <ac:cxnSpMkLst>
            <pc:docMk/>
            <pc:sldMk cId="1176431614" sldId="2147478895"/>
            <ac:cxnSpMk id="33" creationId="{B7CCC2CD-E9D2-DA3A-E2B8-7F1A8FE6474B}"/>
          </ac:cxnSpMkLst>
        </pc:cxnChg>
        <pc:cxnChg chg="mod">
          <ac:chgData name="Daniel Roth" userId="02261a5d-b764-49c2-b6b6-041bd43f80dd" providerId="ADAL" clId="{37A36E6F-F3E1-45CF-A46E-6A18F0F56C0F}" dt="2022-11-09T03:21:04.342" v="678"/>
          <ac:cxnSpMkLst>
            <pc:docMk/>
            <pc:sldMk cId="1176431614" sldId="2147478895"/>
            <ac:cxnSpMk id="37" creationId="{3A85F763-B48C-00D2-0F0B-7C66BDD8B335}"/>
          </ac:cxnSpMkLst>
        </pc:cxnChg>
        <pc:cxnChg chg="mod">
          <ac:chgData name="Daniel Roth" userId="02261a5d-b764-49c2-b6b6-041bd43f80dd" providerId="ADAL" clId="{37A36E6F-F3E1-45CF-A46E-6A18F0F56C0F}" dt="2022-11-09T03:21:04.342" v="678"/>
          <ac:cxnSpMkLst>
            <pc:docMk/>
            <pc:sldMk cId="1176431614" sldId="2147478895"/>
            <ac:cxnSpMk id="38" creationId="{8163B3B9-49A8-BAB7-7D83-28111D259BB7}"/>
          </ac:cxnSpMkLst>
        </pc:cxnChg>
        <pc:cxnChg chg="mod">
          <ac:chgData name="Daniel Roth" userId="02261a5d-b764-49c2-b6b6-041bd43f80dd" providerId="ADAL" clId="{37A36E6F-F3E1-45CF-A46E-6A18F0F56C0F}" dt="2022-11-09T03:21:04.342" v="678"/>
          <ac:cxnSpMkLst>
            <pc:docMk/>
            <pc:sldMk cId="1176431614" sldId="2147478895"/>
            <ac:cxnSpMk id="40" creationId="{63D2F495-A7A7-3606-75BD-3DF7F3539F5D}"/>
          </ac:cxnSpMkLst>
        </pc:cxnChg>
        <pc:cxnChg chg="mod">
          <ac:chgData name="Daniel Roth" userId="02261a5d-b764-49c2-b6b6-041bd43f80dd" providerId="ADAL" clId="{37A36E6F-F3E1-45CF-A46E-6A18F0F56C0F}" dt="2022-11-09T03:21:04.342" v="678"/>
          <ac:cxnSpMkLst>
            <pc:docMk/>
            <pc:sldMk cId="1176431614" sldId="2147478895"/>
            <ac:cxnSpMk id="42" creationId="{07E9EC96-C67B-E70F-A608-67B2D14F6582}"/>
          </ac:cxnSpMkLst>
        </pc:cxnChg>
        <pc:cxnChg chg="mod">
          <ac:chgData name="Daniel Roth" userId="02261a5d-b764-49c2-b6b6-041bd43f80dd" providerId="ADAL" clId="{37A36E6F-F3E1-45CF-A46E-6A18F0F56C0F}" dt="2022-11-09T03:21:04.342" v="678"/>
          <ac:cxnSpMkLst>
            <pc:docMk/>
            <pc:sldMk cId="1176431614" sldId="2147478895"/>
            <ac:cxnSpMk id="44" creationId="{45591978-AA25-152A-D369-7C00DD70DB9C}"/>
          </ac:cxnSpMkLst>
        </pc:cxnChg>
        <pc:cxnChg chg="mod">
          <ac:chgData name="Daniel Roth" userId="02261a5d-b764-49c2-b6b6-041bd43f80dd" providerId="ADAL" clId="{37A36E6F-F3E1-45CF-A46E-6A18F0F56C0F}" dt="2022-11-09T03:21:04.342" v="678"/>
          <ac:cxnSpMkLst>
            <pc:docMk/>
            <pc:sldMk cId="1176431614" sldId="2147478895"/>
            <ac:cxnSpMk id="45" creationId="{7E6A5260-1894-5DFD-C654-7BF64FF88FC8}"/>
          </ac:cxnSpMkLst>
        </pc:cxnChg>
        <pc:cxnChg chg="mod">
          <ac:chgData name="Daniel Roth" userId="02261a5d-b764-49c2-b6b6-041bd43f80dd" providerId="ADAL" clId="{37A36E6F-F3E1-45CF-A46E-6A18F0F56C0F}" dt="2022-11-09T03:21:04.342" v="678"/>
          <ac:cxnSpMkLst>
            <pc:docMk/>
            <pc:sldMk cId="1176431614" sldId="2147478895"/>
            <ac:cxnSpMk id="49" creationId="{5ACB79AE-A502-4867-E3C5-8DE137CB20DA}"/>
          </ac:cxnSpMkLst>
        </pc:cxnChg>
        <pc:cxnChg chg="mod">
          <ac:chgData name="Daniel Roth" userId="02261a5d-b764-49c2-b6b6-041bd43f80dd" providerId="ADAL" clId="{37A36E6F-F3E1-45CF-A46E-6A18F0F56C0F}" dt="2022-11-09T03:21:04.342" v="678"/>
          <ac:cxnSpMkLst>
            <pc:docMk/>
            <pc:sldMk cId="1176431614" sldId="2147478895"/>
            <ac:cxnSpMk id="50" creationId="{63ED787E-5A1F-919F-5F93-E4C12809F117}"/>
          </ac:cxnSpMkLst>
        </pc:cxnChg>
        <pc:cxnChg chg="mod">
          <ac:chgData name="Daniel Roth" userId="02261a5d-b764-49c2-b6b6-041bd43f80dd" providerId="ADAL" clId="{37A36E6F-F3E1-45CF-A46E-6A18F0F56C0F}" dt="2022-11-09T03:21:04.342" v="678"/>
          <ac:cxnSpMkLst>
            <pc:docMk/>
            <pc:sldMk cId="1176431614" sldId="2147478895"/>
            <ac:cxnSpMk id="52" creationId="{47B2CE23-5F96-4941-716F-8A62D65A2D2B}"/>
          </ac:cxnSpMkLst>
        </pc:cxnChg>
        <pc:cxnChg chg="mod">
          <ac:chgData name="Daniel Roth" userId="02261a5d-b764-49c2-b6b6-041bd43f80dd" providerId="ADAL" clId="{37A36E6F-F3E1-45CF-A46E-6A18F0F56C0F}" dt="2022-11-09T03:21:04.342" v="678"/>
          <ac:cxnSpMkLst>
            <pc:docMk/>
            <pc:sldMk cId="1176431614" sldId="2147478895"/>
            <ac:cxnSpMk id="54" creationId="{B21093A2-911A-7277-785B-D73D73F58D5E}"/>
          </ac:cxnSpMkLst>
        </pc:cxnChg>
        <pc:cxnChg chg="mod">
          <ac:chgData name="Daniel Roth" userId="02261a5d-b764-49c2-b6b6-041bd43f80dd" providerId="ADAL" clId="{37A36E6F-F3E1-45CF-A46E-6A18F0F56C0F}" dt="2022-11-09T03:21:04.342" v="678"/>
          <ac:cxnSpMkLst>
            <pc:docMk/>
            <pc:sldMk cId="1176431614" sldId="2147478895"/>
            <ac:cxnSpMk id="56" creationId="{2D2D0268-7D4E-1D35-4F29-A010421F1E75}"/>
          </ac:cxnSpMkLst>
        </pc:cxnChg>
        <pc:cxnChg chg="mod">
          <ac:chgData name="Daniel Roth" userId="02261a5d-b764-49c2-b6b6-041bd43f80dd" providerId="ADAL" clId="{37A36E6F-F3E1-45CF-A46E-6A18F0F56C0F}" dt="2022-11-09T03:21:04.342" v="678"/>
          <ac:cxnSpMkLst>
            <pc:docMk/>
            <pc:sldMk cId="1176431614" sldId="2147478895"/>
            <ac:cxnSpMk id="57" creationId="{0E72836D-1ADB-FEA9-840D-1D8730DB44FF}"/>
          </ac:cxnSpMkLst>
        </pc:cxnChg>
        <pc:cxnChg chg="mod">
          <ac:chgData name="Daniel Roth" userId="02261a5d-b764-49c2-b6b6-041bd43f80dd" providerId="ADAL" clId="{37A36E6F-F3E1-45CF-A46E-6A18F0F56C0F}" dt="2022-11-09T03:21:04.342" v="678"/>
          <ac:cxnSpMkLst>
            <pc:docMk/>
            <pc:sldMk cId="1176431614" sldId="2147478895"/>
            <ac:cxnSpMk id="61" creationId="{8712EE14-2943-3DE3-7F91-2C9C8D95B128}"/>
          </ac:cxnSpMkLst>
        </pc:cxnChg>
        <pc:cxnChg chg="mod">
          <ac:chgData name="Daniel Roth" userId="02261a5d-b764-49c2-b6b6-041bd43f80dd" providerId="ADAL" clId="{37A36E6F-F3E1-45CF-A46E-6A18F0F56C0F}" dt="2022-11-09T03:21:04.342" v="678"/>
          <ac:cxnSpMkLst>
            <pc:docMk/>
            <pc:sldMk cId="1176431614" sldId="2147478895"/>
            <ac:cxnSpMk id="62" creationId="{54C4AE5B-E52B-C31D-4889-7A89815B028C}"/>
          </ac:cxnSpMkLst>
        </pc:cxnChg>
        <pc:cxnChg chg="mod">
          <ac:chgData name="Daniel Roth" userId="02261a5d-b764-49c2-b6b6-041bd43f80dd" providerId="ADAL" clId="{37A36E6F-F3E1-45CF-A46E-6A18F0F56C0F}" dt="2022-11-09T03:21:04.342" v="678"/>
          <ac:cxnSpMkLst>
            <pc:docMk/>
            <pc:sldMk cId="1176431614" sldId="2147478895"/>
            <ac:cxnSpMk id="64" creationId="{F9AAC6A6-0AAF-8818-A7B2-5EC6DC8B7FF2}"/>
          </ac:cxnSpMkLst>
        </pc:cxnChg>
        <pc:cxnChg chg="mod">
          <ac:chgData name="Daniel Roth" userId="02261a5d-b764-49c2-b6b6-041bd43f80dd" providerId="ADAL" clId="{37A36E6F-F3E1-45CF-A46E-6A18F0F56C0F}" dt="2022-11-09T03:21:04.342" v="678"/>
          <ac:cxnSpMkLst>
            <pc:docMk/>
            <pc:sldMk cId="1176431614" sldId="2147478895"/>
            <ac:cxnSpMk id="66" creationId="{62B5E1F5-002F-3609-8051-923D9223DEA9}"/>
          </ac:cxnSpMkLst>
        </pc:cxnChg>
        <pc:cxnChg chg="mod">
          <ac:chgData name="Daniel Roth" userId="02261a5d-b764-49c2-b6b6-041bd43f80dd" providerId="ADAL" clId="{37A36E6F-F3E1-45CF-A46E-6A18F0F56C0F}" dt="2022-11-09T03:21:04.342" v="678"/>
          <ac:cxnSpMkLst>
            <pc:docMk/>
            <pc:sldMk cId="1176431614" sldId="2147478895"/>
            <ac:cxnSpMk id="69" creationId="{994968F9-ABBF-9285-BA85-F198C08CCFEF}"/>
          </ac:cxnSpMkLst>
        </pc:cxnChg>
        <pc:cxnChg chg="mod">
          <ac:chgData name="Daniel Roth" userId="02261a5d-b764-49c2-b6b6-041bd43f80dd" providerId="ADAL" clId="{37A36E6F-F3E1-45CF-A46E-6A18F0F56C0F}" dt="2022-11-09T03:21:04.342" v="678"/>
          <ac:cxnSpMkLst>
            <pc:docMk/>
            <pc:sldMk cId="1176431614" sldId="2147478895"/>
            <ac:cxnSpMk id="70" creationId="{6611E7B6-5D26-ED7F-E01E-22CF7279A2EB}"/>
          </ac:cxnSpMkLst>
        </pc:cxnChg>
        <pc:cxnChg chg="mod">
          <ac:chgData name="Daniel Roth" userId="02261a5d-b764-49c2-b6b6-041bd43f80dd" providerId="ADAL" clId="{37A36E6F-F3E1-45CF-A46E-6A18F0F56C0F}" dt="2022-11-09T03:21:04.342" v="678"/>
          <ac:cxnSpMkLst>
            <pc:docMk/>
            <pc:sldMk cId="1176431614" sldId="2147478895"/>
            <ac:cxnSpMk id="72" creationId="{363883BE-C957-36BC-CB81-1EEDEC475BE6}"/>
          </ac:cxnSpMkLst>
        </pc:cxnChg>
        <pc:cxnChg chg="mod">
          <ac:chgData name="Daniel Roth" userId="02261a5d-b764-49c2-b6b6-041bd43f80dd" providerId="ADAL" clId="{37A36E6F-F3E1-45CF-A46E-6A18F0F56C0F}" dt="2022-11-09T03:21:04.342" v="678"/>
          <ac:cxnSpMkLst>
            <pc:docMk/>
            <pc:sldMk cId="1176431614" sldId="2147478895"/>
            <ac:cxnSpMk id="73" creationId="{3EB584E0-8D23-89BD-27E3-8563373142CB}"/>
          </ac:cxnSpMkLst>
        </pc:cxnChg>
        <pc:cxnChg chg="mod">
          <ac:chgData name="Daniel Roth" userId="02261a5d-b764-49c2-b6b6-041bd43f80dd" providerId="ADAL" clId="{37A36E6F-F3E1-45CF-A46E-6A18F0F56C0F}" dt="2022-11-09T03:21:04.342" v="678"/>
          <ac:cxnSpMkLst>
            <pc:docMk/>
            <pc:sldMk cId="1176431614" sldId="2147478895"/>
            <ac:cxnSpMk id="77" creationId="{5F6D46EB-ADEA-C2F8-588D-C2547D4CB035}"/>
          </ac:cxnSpMkLst>
        </pc:cxnChg>
        <pc:cxnChg chg="mod">
          <ac:chgData name="Daniel Roth" userId="02261a5d-b764-49c2-b6b6-041bd43f80dd" providerId="ADAL" clId="{37A36E6F-F3E1-45CF-A46E-6A18F0F56C0F}" dt="2022-11-09T03:21:04.342" v="678"/>
          <ac:cxnSpMkLst>
            <pc:docMk/>
            <pc:sldMk cId="1176431614" sldId="2147478895"/>
            <ac:cxnSpMk id="78" creationId="{B635BA40-24B9-0F84-19E9-52A181C32633}"/>
          </ac:cxnSpMkLst>
        </pc:cxnChg>
        <pc:cxnChg chg="mod">
          <ac:chgData name="Daniel Roth" userId="02261a5d-b764-49c2-b6b6-041bd43f80dd" providerId="ADAL" clId="{37A36E6F-F3E1-45CF-A46E-6A18F0F56C0F}" dt="2022-11-09T03:21:04.342" v="678"/>
          <ac:cxnSpMkLst>
            <pc:docMk/>
            <pc:sldMk cId="1176431614" sldId="2147478895"/>
            <ac:cxnSpMk id="80" creationId="{E14C302B-A1D2-0266-62BC-004FE4881794}"/>
          </ac:cxnSpMkLst>
        </pc:cxnChg>
        <pc:cxnChg chg="mod">
          <ac:chgData name="Daniel Roth" userId="02261a5d-b764-49c2-b6b6-041bd43f80dd" providerId="ADAL" clId="{37A36E6F-F3E1-45CF-A46E-6A18F0F56C0F}" dt="2022-11-09T03:21:04.342" v="678"/>
          <ac:cxnSpMkLst>
            <pc:docMk/>
            <pc:sldMk cId="1176431614" sldId="2147478895"/>
            <ac:cxnSpMk id="82" creationId="{3FE4290C-1421-4F7D-1D1D-AB0C312EE393}"/>
          </ac:cxnSpMkLst>
        </pc:cxnChg>
        <pc:cxnChg chg="mod">
          <ac:chgData name="Daniel Roth" userId="02261a5d-b764-49c2-b6b6-041bd43f80dd" providerId="ADAL" clId="{37A36E6F-F3E1-45CF-A46E-6A18F0F56C0F}" dt="2022-11-09T03:21:04.342" v="678"/>
          <ac:cxnSpMkLst>
            <pc:docMk/>
            <pc:sldMk cId="1176431614" sldId="2147478895"/>
            <ac:cxnSpMk id="84" creationId="{13DC3009-90D7-5FB5-8BA3-E6CF8E2B8699}"/>
          </ac:cxnSpMkLst>
        </pc:cxnChg>
        <pc:cxnChg chg="mod">
          <ac:chgData name="Daniel Roth" userId="02261a5d-b764-49c2-b6b6-041bd43f80dd" providerId="ADAL" clId="{37A36E6F-F3E1-45CF-A46E-6A18F0F56C0F}" dt="2022-11-09T03:21:04.342" v="678"/>
          <ac:cxnSpMkLst>
            <pc:docMk/>
            <pc:sldMk cId="1176431614" sldId="2147478895"/>
            <ac:cxnSpMk id="85" creationId="{8A6F5EB7-1709-CB49-0176-4C84EED62CD4}"/>
          </ac:cxnSpMkLst>
        </pc:cxnChg>
        <pc:cxnChg chg="mod">
          <ac:chgData name="Daniel Roth" userId="02261a5d-b764-49c2-b6b6-041bd43f80dd" providerId="ADAL" clId="{37A36E6F-F3E1-45CF-A46E-6A18F0F56C0F}" dt="2022-11-09T03:21:04.342" v="678"/>
          <ac:cxnSpMkLst>
            <pc:docMk/>
            <pc:sldMk cId="1176431614" sldId="2147478895"/>
            <ac:cxnSpMk id="89" creationId="{41A272EF-A0C8-44B6-6A37-965DCF54A000}"/>
          </ac:cxnSpMkLst>
        </pc:cxnChg>
        <pc:cxnChg chg="mod">
          <ac:chgData name="Daniel Roth" userId="02261a5d-b764-49c2-b6b6-041bd43f80dd" providerId="ADAL" clId="{37A36E6F-F3E1-45CF-A46E-6A18F0F56C0F}" dt="2022-11-09T03:21:04.342" v="678"/>
          <ac:cxnSpMkLst>
            <pc:docMk/>
            <pc:sldMk cId="1176431614" sldId="2147478895"/>
            <ac:cxnSpMk id="90" creationId="{773517A2-EDD2-4ACD-4520-4F07FEE04E9A}"/>
          </ac:cxnSpMkLst>
        </pc:cxnChg>
        <pc:cxnChg chg="mod">
          <ac:chgData name="Daniel Roth" userId="02261a5d-b764-49c2-b6b6-041bd43f80dd" providerId="ADAL" clId="{37A36E6F-F3E1-45CF-A46E-6A18F0F56C0F}" dt="2022-11-09T03:21:04.342" v="678"/>
          <ac:cxnSpMkLst>
            <pc:docMk/>
            <pc:sldMk cId="1176431614" sldId="2147478895"/>
            <ac:cxnSpMk id="92" creationId="{7EA865AA-C296-CAE3-B9C5-2EDEDC561D1C}"/>
          </ac:cxnSpMkLst>
        </pc:cxnChg>
        <pc:cxnChg chg="mod">
          <ac:chgData name="Daniel Roth" userId="02261a5d-b764-49c2-b6b6-041bd43f80dd" providerId="ADAL" clId="{37A36E6F-F3E1-45CF-A46E-6A18F0F56C0F}" dt="2022-11-09T03:21:04.342" v="678"/>
          <ac:cxnSpMkLst>
            <pc:docMk/>
            <pc:sldMk cId="1176431614" sldId="2147478895"/>
            <ac:cxnSpMk id="94" creationId="{3543DE76-5627-24EB-140D-266173FFECE7}"/>
          </ac:cxnSpMkLst>
        </pc:cxnChg>
        <pc:cxnChg chg="mod">
          <ac:chgData name="Daniel Roth" userId="02261a5d-b764-49c2-b6b6-041bd43f80dd" providerId="ADAL" clId="{37A36E6F-F3E1-45CF-A46E-6A18F0F56C0F}" dt="2022-11-09T03:21:04.342" v="678"/>
          <ac:cxnSpMkLst>
            <pc:docMk/>
            <pc:sldMk cId="1176431614" sldId="2147478895"/>
            <ac:cxnSpMk id="97" creationId="{79F353D2-9C7C-FA87-310F-A9E2C05A39D7}"/>
          </ac:cxnSpMkLst>
        </pc:cxnChg>
        <pc:cxnChg chg="mod">
          <ac:chgData name="Daniel Roth" userId="02261a5d-b764-49c2-b6b6-041bd43f80dd" providerId="ADAL" clId="{37A36E6F-F3E1-45CF-A46E-6A18F0F56C0F}" dt="2022-11-09T03:21:04.342" v="678"/>
          <ac:cxnSpMkLst>
            <pc:docMk/>
            <pc:sldMk cId="1176431614" sldId="2147478895"/>
            <ac:cxnSpMk id="98" creationId="{9D7FCEC8-CC25-9C9E-FBA1-8806DDA9894A}"/>
          </ac:cxnSpMkLst>
        </pc:cxnChg>
        <pc:cxnChg chg="mod">
          <ac:chgData name="Daniel Roth" userId="02261a5d-b764-49c2-b6b6-041bd43f80dd" providerId="ADAL" clId="{37A36E6F-F3E1-45CF-A46E-6A18F0F56C0F}" dt="2022-11-09T03:21:04.342" v="678"/>
          <ac:cxnSpMkLst>
            <pc:docMk/>
            <pc:sldMk cId="1176431614" sldId="2147478895"/>
            <ac:cxnSpMk id="100" creationId="{DEB4D7DF-940B-8421-A6DA-D81F5B417989}"/>
          </ac:cxnSpMkLst>
        </pc:cxnChg>
        <pc:cxnChg chg="mod">
          <ac:chgData name="Daniel Roth" userId="02261a5d-b764-49c2-b6b6-041bd43f80dd" providerId="ADAL" clId="{37A36E6F-F3E1-45CF-A46E-6A18F0F56C0F}" dt="2022-11-09T03:21:04.342" v="678"/>
          <ac:cxnSpMkLst>
            <pc:docMk/>
            <pc:sldMk cId="1176431614" sldId="2147478895"/>
            <ac:cxnSpMk id="101" creationId="{4A0C3B4D-50FF-98BA-4E5A-1D21B6546CC1}"/>
          </ac:cxnSpMkLst>
        </pc:cxnChg>
        <pc:cxnChg chg="mod">
          <ac:chgData name="Daniel Roth" userId="02261a5d-b764-49c2-b6b6-041bd43f80dd" providerId="ADAL" clId="{37A36E6F-F3E1-45CF-A46E-6A18F0F56C0F}" dt="2022-11-09T03:21:04.342" v="678"/>
          <ac:cxnSpMkLst>
            <pc:docMk/>
            <pc:sldMk cId="1176431614" sldId="2147478895"/>
            <ac:cxnSpMk id="105" creationId="{4A51765E-B57C-E749-AA44-11696AB2B599}"/>
          </ac:cxnSpMkLst>
        </pc:cxnChg>
        <pc:cxnChg chg="mod">
          <ac:chgData name="Daniel Roth" userId="02261a5d-b764-49c2-b6b6-041bd43f80dd" providerId="ADAL" clId="{37A36E6F-F3E1-45CF-A46E-6A18F0F56C0F}" dt="2022-11-09T03:21:04.342" v="678"/>
          <ac:cxnSpMkLst>
            <pc:docMk/>
            <pc:sldMk cId="1176431614" sldId="2147478895"/>
            <ac:cxnSpMk id="106" creationId="{C087E915-FC39-F2B8-1D77-7650DCB3A3E8}"/>
          </ac:cxnSpMkLst>
        </pc:cxnChg>
        <pc:cxnChg chg="mod">
          <ac:chgData name="Daniel Roth" userId="02261a5d-b764-49c2-b6b6-041bd43f80dd" providerId="ADAL" clId="{37A36E6F-F3E1-45CF-A46E-6A18F0F56C0F}" dt="2022-11-09T03:21:04.342" v="678"/>
          <ac:cxnSpMkLst>
            <pc:docMk/>
            <pc:sldMk cId="1176431614" sldId="2147478895"/>
            <ac:cxnSpMk id="108" creationId="{65D74511-73F4-6060-AD0E-F2EAFF363B2B}"/>
          </ac:cxnSpMkLst>
        </pc:cxnChg>
        <pc:cxnChg chg="mod">
          <ac:chgData name="Daniel Roth" userId="02261a5d-b764-49c2-b6b6-041bd43f80dd" providerId="ADAL" clId="{37A36E6F-F3E1-45CF-A46E-6A18F0F56C0F}" dt="2022-11-09T03:21:04.342" v="678"/>
          <ac:cxnSpMkLst>
            <pc:docMk/>
            <pc:sldMk cId="1176431614" sldId="2147478895"/>
            <ac:cxnSpMk id="110" creationId="{F4F0FFBE-A43E-FEA3-4BEF-0B20AD5ACFAC}"/>
          </ac:cxnSpMkLst>
        </pc:cxnChg>
        <pc:cxnChg chg="mod">
          <ac:chgData name="Daniel Roth" userId="02261a5d-b764-49c2-b6b6-041bd43f80dd" providerId="ADAL" clId="{37A36E6F-F3E1-45CF-A46E-6A18F0F56C0F}" dt="2022-11-09T03:21:04.342" v="678"/>
          <ac:cxnSpMkLst>
            <pc:docMk/>
            <pc:sldMk cId="1176431614" sldId="2147478895"/>
            <ac:cxnSpMk id="113" creationId="{3F0D00BB-8BA9-9189-EF56-0E87393D9207}"/>
          </ac:cxnSpMkLst>
        </pc:cxnChg>
        <pc:cxnChg chg="mod">
          <ac:chgData name="Daniel Roth" userId="02261a5d-b764-49c2-b6b6-041bd43f80dd" providerId="ADAL" clId="{37A36E6F-F3E1-45CF-A46E-6A18F0F56C0F}" dt="2022-11-09T03:21:04.342" v="678"/>
          <ac:cxnSpMkLst>
            <pc:docMk/>
            <pc:sldMk cId="1176431614" sldId="2147478895"/>
            <ac:cxnSpMk id="114" creationId="{DF38F20A-D9E3-3AB7-0A56-B3A425C82B5D}"/>
          </ac:cxnSpMkLst>
        </pc:cxnChg>
        <pc:cxnChg chg="mod">
          <ac:chgData name="Daniel Roth" userId="02261a5d-b764-49c2-b6b6-041bd43f80dd" providerId="ADAL" clId="{37A36E6F-F3E1-45CF-A46E-6A18F0F56C0F}" dt="2022-11-09T03:21:04.342" v="678"/>
          <ac:cxnSpMkLst>
            <pc:docMk/>
            <pc:sldMk cId="1176431614" sldId="2147478895"/>
            <ac:cxnSpMk id="118" creationId="{B2EA3E25-6B0B-19B4-58FF-DD383D327640}"/>
          </ac:cxnSpMkLst>
        </pc:cxnChg>
        <pc:cxnChg chg="mod">
          <ac:chgData name="Daniel Roth" userId="02261a5d-b764-49c2-b6b6-041bd43f80dd" providerId="ADAL" clId="{37A36E6F-F3E1-45CF-A46E-6A18F0F56C0F}" dt="2022-11-09T03:21:04.342" v="678"/>
          <ac:cxnSpMkLst>
            <pc:docMk/>
            <pc:sldMk cId="1176431614" sldId="2147478895"/>
            <ac:cxnSpMk id="120" creationId="{F25D84F2-D726-111F-C997-51A939F8DEC3}"/>
          </ac:cxnSpMkLst>
        </pc:cxnChg>
        <pc:cxnChg chg="mod">
          <ac:chgData name="Daniel Roth" userId="02261a5d-b764-49c2-b6b6-041bd43f80dd" providerId="ADAL" clId="{37A36E6F-F3E1-45CF-A46E-6A18F0F56C0F}" dt="2022-11-09T03:21:04.342" v="678"/>
          <ac:cxnSpMkLst>
            <pc:docMk/>
            <pc:sldMk cId="1176431614" sldId="2147478895"/>
            <ac:cxnSpMk id="122" creationId="{8B0AF8BD-5A63-0F8F-B2E2-74467FFAF56A}"/>
          </ac:cxnSpMkLst>
        </pc:cxnChg>
        <pc:cxnChg chg="mod">
          <ac:chgData name="Daniel Roth" userId="02261a5d-b764-49c2-b6b6-041bd43f80dd" providerId="ADAL" clId="{37A36E6F-F3E1-45CF-A46E-6A18F0F56C0F}" dt="2022-11-09T03:21:04.342" v="678"/>
          <ac:cxnSpMkLst>
            <pc:docMk/>
            <pc:sldMk cId="1176431614" sldId="2147478895"/>
            <ac:cxnSpMk id="125" creationId="{B7B5D0B6-E2D1-4DD9-861C-0C7155682406}"/>
          </ac:cxnSpMkLst>
        </pc:cxnChg>
        <pc:cxnChg chg="mod">
          <ac:chgData name="Daniel Roth" userId="02261a5d-b764-49c2-b6b6-041bd43f80dd" providerId="ADAL" clId="{37A36E6F-F3E1-45CF-A46E-6A18F0F56C0F}" dt="2022-11-09T03:21:04.342" v="678"/>
          <ac:cxnSpMkLst>
            <pc:docMk/>
            <pc:sldMk cId="1176431614" sldId="2147478895"/>
            <ac:cxnSpMk id="127" creationId="{A3002EF3-EBF4-E42D-E1BF-AC645AF98CDF}"/>
          </ac:cxnSpMkLst>
        </pc:cxnChg>
        <pc:cxnChg chg="mod">
          <ac:chgData name="Daniel Roth" userId="02261a5d-b764-49c2-b6b6-041bd43f80dd" providerId="ADAL" clId="{37A36E6F-F3E1-45CF-A46E-6A18F0F56C0F}" dt="2022-11-09T03:21:04.342" v="678"/>
          <ac:cxnSpMkLst>
            <pc:docMk/>
            <pc:sldMk cId="1176431614" sldId="2147478895"/>
            <ac:cxnSpMk id="129" creationId="{61ACBE45-6FED-CC84-D134-2753C6BB6397}"/>
          </ac:cxnSpMkLst>
        </pc:cxnChg>
        <pc:cxnChg chg="mod">
          <ac:chgData name="Daniel Roth" userId="02261a5d-b764-49c2-b6b6-041bd43f80dd" providerId="ADAL" clId="{37A36E6F-F3E1-45CF-A46E-6A18F0F56C0F}" dt="2022-11-09T03:21:04.342" v="678"/>
          <ac:cxnSpMkLst>
            <pc:docMk/>
            <pc:sldMk cId="1176431614" sldId="2147478895"/>
            <ac:cxnSpMk id="130" creationId="{4F47632E-F9E9-6C33-5834-50BC5AB7F4A5}"/>
          </ac:cxnSpMkLst>
        </pc:cxnChg>
        <pc:cxnChg chg="mod">
          <ac:chgData name="Daniel Roth" userId="02261a5d-b764-49c2-b6b6-041bd43f80dd" providerId="ADAL" clId="{37A36E6F-F3E1-45CF-A46E-6A18F0F56C0F}" dt="2022-11-09T03:21:04.342" v="678"/>
          <ac:cxnSpMkLst>
            <pc:docMk/>
            <pc:sldMk cId="1176431614" sldId="2147478895"/>
            <ac:cxnSpMk id="132" creationId="{50A06AFD-7128-A88C-6445-0F916465B494}"/>
          </ac:cxnSpMkLst>
        </pc:cxnChg>
        <pc:cxnChg chg="mod">
          <ac:chgData name="Daniel Roth" userId="02261a5d-b764-49c2-b6b6-041bd43f80dd" providerId="ADAL" clId="{37A36E6F-F3E1-45CF-A46E-6A18F0F56C0F}" dt="2022-11-09T03:21:04.342" v="678"/>
          <ac:cxnSpMkLst>
            <pc:docMk/>
            <pc:sldMk cId="1176431614" sldId="2147478895"/>
            <ac:cxnSpMk id="134" creationId="{7FAC23A7-4C93-723A-5988-104AA622AFFF}"/>
          </ac:cxnSpMkLst>
        </pc:cxnChg>
        <pc:cxnChg chg="mod">
          <ac:chgData name="Daniel Roth" userId="02261a5d-b764-49c2-b6b6-041bd43f80dd" providerId="ADAL" clId="{37A36E6F-F3E1-45CF-A46E-6A18F0F56C0F}" dt="2022-11-09T03:21:04.342" v="678"/>
          <ac:cxnSpMkLst>
            <pc:docMk/>
            <pc:sldMk cId="1176431614" sldId="2147478895"/>
            <ac:cxnSpMk id="136" creationId="{11743B39-7BA0-C143-8B02-7DE5052BFA4C}"/>
          </ac:cxnSpMkLst>
        </pc:cxnChg>
        <pc:cxnChg chg="mod">
          <ac:chgData name="Daniel Roth" userId="02261a5d-b764-49c2-b6b6-041bd43f80dd" providerId="ADAL" clId="{37A36E6F-F3E1-45CF-A46E-6A18F0F56C0F}" dt="2022-11-09T03:21:04.342" v="678"/>
          <ac:cxnSpMkLst>
            <pc:docMk/>
            <pc:sldMk cId="1176431614" sldId="2147478895"/>
            <ac:cxnSpMk id="138" creationId="{9685DE89-6F9F-F26E-9A4B-53D88686A07E}"/>
          </ac:cxnSpMkLst>
        </pc:cxnChg>
        <pc:cxnChg chg="mod">
          <ac:chgData name="Daniel Roth" userId="02261a5d-b764-49c2-b6b6-041bd43f80dd" providerId="ADAL" clId="{37A36E6F-F3E1-45CF-A46E-6A18F0F56C0F}" dt="2022-11-09T03:21:04.342" v="678"/>
          <ac:cxnSpMkLst>
            <pc:docMk/>
            <pc:sldMk cId="1176431614" sldId="2147478895"/>
            <ac:cxnSpMk id="141" creationId="{2F8C86A5-0C13-E468-B165-423209A5F874}"/>
          </ac:cxnSpMkLst>
        </pc:cxnChg>
        <pc:cxnChg chg="add mod">
          <ac:chgData name="Daniel Roth" userId="02261a5d-b764-49c2-b6b6-041bd43f80dd" providerId="ADAL" clId="{37A36E6F-F3E1-45CF-A46E-6A18F0F56C0F}" dt="2022-11-09T03:21:40.342" v="684" actId="14100"/>
          <ac:cxnSpMkLst>
            <pc:docMk/>
            <pc:sldMk cId="1176431614" sldId="2147478895"/>
            <ac:cxnSpMk id="145" creationId="{014E65D5-8177-B6C0-C7C5-BA38888EDEF5}"/>
          </ac:cxnSpMkLst>
        </pc:cxnChg>
        <pc:cxnChg chg="add mod">
          <ac:chgData name="Daniel Roth" userId="02261a5d-b764-49c2-b6b6-041bd43f80dd" providerId="ADAL" clId="{37A36E6F-F3E1-45CF-A46E-6A18F0F56C0F}" dt="2022-11-09T03:21:40.342" v="684" actId="14100"/>
          <ac:cxnSpMkLst>
            <pc:docMk/>
            <pc:sldMk cId="1176431614" sldId="2147478895"/>
            <ac:cxnSpMk id="146" creationId="{6573F5C3-DDAC-576F-179A-675AFD418C49}"/>
          </ac:cxnSpMkLst>
        </pc:cxnChg>
        <pc:cxnChg chg="add mod">
          <ac:chgData name="Daniel Roth" userId="02261a5d-b764-49c2-b6b6-041bd43f80dd" providerId="ADAL" clId="{37A36E6F-F3E1-45CF-A46E-6A18F0F56C0F}" dt="2022-11-09T03:21:40.342" v="684" actId="14100"/>
          <ac:cxnSpMkLst>
            <pc:docMk/>
            <pc:sldMk cId="1176431614" sldId="2147478895"/>
            <ac:cxnSpMk id="147" creationId="{1F33097E-4BE2-5E27-FDF3-BA877B921ECE}"/>
          </ac:cxnSpMkLst>
        </pc:cxnChg>
        <pc:cxnChg chg="mod">
          <ac:chgData name="Daniel Roth" userId="02261a5d-b764-49c2-b6b6-041bd43f80dd" providerId="ADAL" clId="{37A36E6F-F3E1-45CF-A46E-6A18F0F56C0F}" dt="2022-11-09T03:21:04.342" v="678"/>
          <ac:cxnSpMkLst>
            <pc:docMk/>
            <pc:sldMk cId="1176431614" sldId="2147478895"/>
            <ac:cxnSpMk id="153" creationId="{E7A98FE0-ABB1-3E20-9EEE-082890AA778B}"/>
          </ac:cxnSpMkLst>
        </pc:cxnChg>
        <pc:cxnChg chg="mod">
          <ac:chgData name="Daniel Roth" userId="02261a5d-b764-49c2-b6b6-041bd43f80dd" providerId="ADAL" clId="{37A36E6F-F3E1-45CF-A46E-6A18F0F56C0F}" dt="2022-11-09T03:21:04.342" v="678"/>
          <ac:cxnSpMkLst>
            <pc:docMk/>
            <pc:sldMk cId="1176431614" sldId="2147478895"/>
            <ac:cxnSpMk id="155" creationId="{06217FD1-483E-5F46-D6E0-4A635C987199}"/>
          </ac:cxnSpMkLst>
        </pc:cxnChg>
        <pc:cxnChg chg="mod">
          <ac:chgData name="Daniel Roth" userId="02261a5d-b764-49c2-b6b6-041bd43f80dd" providerId="ADAL" clId="{37A36E6F-F3E1-45CF-A46E-6A18F0F56C0F}" dt="2022-11-09T03:21:04.342" v="678"/>
          <ac:cxnSpMkLst>
            <pc:docMk/>
            <pc:sldMk cId="1176431614" sldId="2147478895"/>
            <ac:cxnSpMk id="156" creationId="{68F455FF-7084-3739-1102-527B6687259A}"/>
          </ac:cxnSpMkLst>
        </pc:cxnChg>
        <pc:cxnChg chg="mod">
          <ac:chgData name="Daniel Roth" userId="02261a5d-b764-49c2-b6b6-041bd43f80dd" providerId="ADAL" clId="{37A36E6F-F3E1-45CF-A46E-6A18F0F56C0F}" dt="2022-11-09T03:21:04.342" v="678"/>
          <ac:cxnSpMkLst>
            <pc:docMk/>
            <pc:sldMk cId="1176431614" sldId="2147478895"/>
            <ac:cxnSpMk id="157" creationId="{0B288912-6474-A1C8-0242-0EE92DB860AF}"/>
          </ac:cxnSpMkLst>
        </pc:cxnChg>
        <pc:cxnChg chg="mod">
          <ac:chgData name="Daniel Roth" userId="02261a5d-b764-49c2-b6b6-041bd43f80dd" providerId="ADAL" clId="{37A36E6F-F3E1-45CF-A46E-6A18F0F56C0F}" dt="2022-11-09T03:21:04.342" v="678"/>
          <ac:cxnSpMkLst>
            <pc:docMk/>
            <pc:sldMk cId="1176431614" sldId="2147478895"/>
            <ac:cxnSpMk id="158" creationId="{3BC279F4-26F0-443D-66AB-B9D9BB2A25EA}"/>
          </ac:cxnSpMkLst>
        </pc:cxnChg>
        <pc:cxnChg chg="mod">
          <ac:chgData name="Daniel Roth" userId="02261a5d-b764-49c2-b6b6-041bd43f80dd" providerId="ADAL" clId="{37A36E6F-F3E1-45CF-A46E-6A18F0F56C0F}" dt="2022-11-09T03:21:04.342" v="678"/>
          <ac:cxnSpMkLst>
            <pc:docMk/>
            <pc:sldMk cId="1176431614" sldId="2147478895"/>
            <ac:cxnSpMk id="159" creationId="{81758A49-D3B8-2075-DFC2-EEF6FF84749E}"/>
          </ac:cxnSpMkLst>
        </pc:cxnChg>
        <pc:cxnChg chg="mod">
          <ac:chgData name="Daniel Roth" userId="02261a5d-b764-49c2-b6b6-041bd43f80dd" providerId="ADAL" clId="{37A36E6F-F3E1-45CF-A46E-6A18F0F56C0F}" dt="2022-11-09T03:21:04.342" v="678"/>
          <ac:cxnSpMkLst>
            <pc:docMk/>
            <pc:sldMk cId="1176431614" sldId="2147478895"/>
            <ac:cxnSpMk id="160" creationId="{2AC28A79-A0A4-A5D8-6F2D-77384DA9CEAF}"/>
          </ac:cxnSpMkLst>
        </pc:cxnChg>
        <pc:cxnChg chg="mod">
          <ac:chgData name="Daniel Roth" userId="02261a5d-b764-49c2-b6b6-041bd43f80dd" providerId="ADAL" clId="{37A36E6F-F3E1-45CF-A46E-6A18F0F56C0F}" dt="2022-11-09T03:21:04.342" v="678"/>
          <ac:cxnSpMkLst>
            <pc:docMk/>
            <pc:sldMk cId="1176431614" sldId="2147478895"/>
            <ac:cxnSpMk id="166" creationId="{3BD2CB16-9936-BD88-B7A6-E6E7AC8ECCF6}"/>
          </ac:cxnSpMkLst>
        </pc:cxnChg>
        <pc:cxnChg chg="mod">
          <ac:chgData name="Daniel Roth" userId="02261a5d-b764-49c2-b6b6-041bd43f80dd" providerId="ADAL" clId="{37A36E6F-F3E1-45CF-A46E-6A18F0F56C0F}" dt="2022-11-09T03:21:04.342" v="678"/>
          <ac:cxnSpMkLst>
            <pc:docMk/>
            <pc:sldMk cId="1176431614" sldId="2147478895"/>
            <ac:cxnSpMk id="168" creationId="{99722010-B7A6-D323-B518-1948450E065D}"/>
          </ac:cxnSpMkLst>
        </pc:cxnChg>
        <pc:cxnChg chg="mod">
          <ac:chgData name="Daniel Roth" userId="02261a5d-b764-49c2-b6b6-041bd43f80dd" providerId="ADAL" clId="{37A36E6F-F3E1-45CF-A46E-6A18F0F56C0F}" dt="2022-11-09T03:21:04.342" v="678"/>
          <ac:cxnSpMkLst>
            <pc:docMk/>
            <pc:sldMk cId="1176431614" sldId="2147478895"/>
            <ac:cxnSpMk id="170" creationId="{F0F890A9-51CB-7DB6-4AFC-C897B3683092}"/>
          </ac:cxnSpMkLst>
        </pc:cxnChg>
        <pc:cxnChg chg="mod">
          <ac:chgData name="Daniel Roth" userId="02261a5d-b764-49c2-b6b6-041bd43f80dd" providerId="ADAL" clId="{37A36E6F-F3E1-45CF-A46E-6A18F0F56C0F}" dt="2022-11-09T03:21:04.342" v="678"/>
          <ac:cxnSpMkLst>
            <pc:docMk/>
            <pc:sldMk cId="1176431614" sldId="2147478895"/>
            <ac:cxnSpMk id="172" creationId="{81D713B8-D9E2-A78A-46C8-F48155EBB09F}"/>
          </ac:cxnSpMkLst>
        </pc:cxnChg>
        <pc:cxnChg chg="mod">
          <ac:chgData name="Daniel Roth" userId="02261a5d-b764-49c2-b6b6-041bd43f80dd" providerId="ADAL" clId="{37A36E6F-F3E1-45CF-A46E-6A18F0F56C0F}" dt="2022-11-09T03:21:04.342" v="678"/>
          <ac:cxnSpMkLst>
            <pc:docMk/>
            <pc:sldMk cId="1176431614" sldId="2147478895"/>
            <ac:cxnSpMk id="173" creationId="{BD97EC87-9AAB-9455-FD7F-B8F73DCBFE39}"/>
          </ac:cxnSpMkLst>
        </pc:cxnChg>
        <pc:cxnChg chg="mod">
          <ac:chgData name="Daniel Roth" userId="02261a5d-b764-49c2-b6b6-041bd43f80dd" providerId="ADAL" clId="{37A36E6F-F3E1-45CF-A46E-6A18F0F56C0F}" dt="2022-11-09T03:21:04.342" v="678"/>
          <ac:cxnSpMkLst>
            <pc:docMk/>
            <pc:sldMk cId="1176431614" sldId="2147478895"/>
            <ac:cxnSpMk id="175" creationId="{A19BD186-88B2-973B-69AC-995C93564D2A}"/>
          </ac:cxnSpMkLst>
        </pc:cxnChg>
        <pc:cxnChg chg="mod">
          <ac:chgData name="Daniel Roth" userId="02261a5d-b764-49c2-b6b6-041bd43f80dd" providerId="ADAL" clId="{37A36E6F-F3E1-45CF-A46E-6A18F0F56C0F}" dt="2022-11-09T03:21:04.342" v="678"/>
          <ac:cxnSpMkLst>
            <pc:docMk/>
            <pc:sldMk cId="1176431614" sldId="2147478895"/>
            <ac:cxnSpMk id="176" creationId="{4D3E8229-9F02-26BB-4167-E9D71123026C}"/>
          </ac:cxnSpMkLst>
        </pc:cxnChg>
        <pc:cxnChg chg="mod">
          <ac:chgData name="Daniel Roth" userId="02261a5d-b764-49c2-b6b6-041bd43f80dd" providerId="ADAL" clId="{37A36E6F-F3E1-45CF-A46E-6A18F0F56C0F}" dt="2022-11-09T03:21:04.342" v="678"/>
          <ac:cxnSpMkLst>
            <pc:docMk/>
            <pc:sldMk cId="1176431614" sldId="2147478895"/>
            <ac:cxnSpMk id="188" creationId="{765EE8D3-7DFD-8EF7-CAB3-1FA67253A935}"/>
          </ac:cxnSpMkLst>
        </pc:cxnChg>
        <pc:cxnChg chg="mod">
          <ac:chgData name="Daniel Roth" userId="02261a5d-b764-49c2-b6b6-041bd43f80dd" providerId="ADAL" clId="{37A36E6F-F3E1-45CF-A46E-6A18F0F56C0F}" dt="2022-11-09T03:21:04.342" v="678"/>
          <ac:cxnSpMkLst>
            <pc:docMk/>
            <pc:sldMk cId="1176431614" sldId="2147478895"/>
            <ac:cxnSpMk id="189" creationId="{B1AA388A-3E81-CC80-FA9A-C27E73936E62}"/>
          </ac:cxnSpMkLst>
        </pc:cxnChg>
        <pc:cxnChg chg="mod">
          <ac:chgData name="Daniel Roth" userId="02261a5d-b764-49c2-b6b6-041bd43f80dd" providerId="ADAL" clId="{37A36E6F-F3E1-45CF-A46E-6A18F0F56C0F}" dt="2022-11-09T03:21:04.342" v="678"/>
          <ac:cxnSpMkLst>
            <pc:docMk/>
            <pc:sldMk cId="1176431614" sldId="2147478895"/>
            <ac:cxnSpMk id="192" creationId="{A7EE5935-B30F-B512-6D4E-DC9DABAB4D78}"/>
          </ac:cxnSpMkLst>
        </pc:cxnChg>
        <pc:cxnChg chg="mod">
          <ac:chgData name="Daniel Roth" userId="02261a5d-b764-49c2-b6b6-041bd43f80dd" providerId="ADAL" clId="{37A36E6F-F3E1-45CF-A46E-6A18F0F56C0F}" dt="2022-11-09T03:21:04.342" v="678"/>
          <ac:cxnSpMkLst>
            <pc:docMk/>
            <pc:sldMk cId="1176431614" sldId="2147478895"/>
            <ac:cxnSpMk id="193" creationId="{91D20FA9-8647-941A-C95C-DACFA84BA1EE}"/>
          </ac:cxnSpMkLst>
        </pc:cxnChg>
        <pc:cxnChg chg="mod">
          <ac:chgData name="Daniel Roth" userId="02261a5d-b764-49c2-b6b6-041bd43f80dd" providerId="ADAL" clId="{37A36E6F-F3E1-45CF-A46E-6A18F0F56C0F}" dt="2022-11-09T03:21:04.342" v="678"/>
          <ac:cxnSpMkLst>
            <pc:docMk/>
            <pc:sldMk cId="1176431614" sldId="2147478895"/>
            <ac:cxnSpMk id="194" creationId="{882931B7-D3A3-A1A3-8065-FBCB5DAE34ED}"/>
          </ac:cxnSpMkLst>
        </pc:cxnChg>
        <pc:cxnChg chg="mod">
          <ac:chgData name="Daniel Roth" userId="02261a5d-b764-49c2-b6b6-041bd43f80dd" providerId="ADAL" clId="{37A36E6F-F3E1-45CF-A46E-6A18F0F56C0F}" dt="2022-11-09T03:21:04.342" v="678"/>
          <ac:cxnSpMkLst>
            <pc:docMk/>
            <pc:sldMk cId="1176431614" sldId="2147478895"/>
            <ac:cxnSpMk id="195" creationId="{3F2EE90F-21C9-4150-E260-711A308F73B7}"/>
          </ac:cxnSpMkLst>
        </pc:cxnChg>
      </pc:sldChg>
      <pc:sldChg chg="addSp delSp modSp new mod modClrScheme chgLayout">
        <pc:chgData name="Daniel Roth" userId="02261a5d-b764-49c2-b6b6-041bd43f80dd" providerId="ADAL" clId="{37A36E6F-F3E1-45CF-A46E-6A18F0F56C0F}" dt="2022-11-09T17:51:45.956" v="4182" actId="1036"/>
        <pc:sldMkLst>
          <pc:docMk/>
          <pc:sldMk cId="3047925669" sldId="2147478896"/>
        </pc:sldMkLst>
        <pc:spChg chg="del mod ord">
          <ac:chgData name="Daniel Roth" userId="02261a5d-b764-49c2-b6b6-041bd43f80dd" providerId="ADAL" clId="{37A36E6F-F3E1-45CF-A46E-6A18F0F56C0F}" dt="2022-11-09T04:39:18.659" v="1271" actId="700"/>
          <ac:spMkLst>
            <pc:docMk/>
            <pc:sldMk cId="3047925669" sldId="2147478896"/>
            <ac:spMk id="2" creationId="{A7E6E289-831C-32BA-FA19-A929CAB81E81}"/>
          </ac:spMkLst>
        </pc:spChg>
        <pc:spChg chg="del mod ord">
          <ac:chgData name="Daniel Roth" userId="02261a5d-b764-49c2-b6b6-041bd43f80dd" providerId="ADAL" clId="{37A36E6F-F3E1-45CF-A46E-6A18F0F56C0F}" dt="2022-11-09T04:39:18.659" v="1271" actId="700"/>
          <ac:spMkLst>
            <pc:docMk/>
            <pc:sldMk cId="3047925669" sldId="2147478896"/>
            <ac:spMk id="3" creationId="{7A9DE11F-CE60-575A-88F9-D50455426F9E}"/>
          </ac:spMkLst>
        </pc:spChg>
        <pc:spChg chg="del mod ord">
          <ac:chgData name="Daniel Roth" userId="02261a5d-b764-49c2-b6b6-041bd43f80dd" providerId="ADAL" clId="{37A36E6F-F3E1-45CF-A46E-6A18F0F56C0F}" dt="2022-11-09T04:39:18.659" v="1271" actId="700"/>
          <ac:spMkLst>
            <pc:docMk/>
            <pc:sldMk cId="3047925669" sldId="2147478896"/>
            <ac:spMk id="4" creationId="{4A3A9B49-76A9-F249-3099-A5C550AEB5F1}"/>
          </ac:spMkLst>
        </pc:spChg>
        <pc:spChg chg="add del mod ord">
          <ac:chgData name="Daniel Roth" userId="02261a5d-b764-49c2-b6b6-041bd43f80dd" providerId="ADAL" clId="{37A36E6F-F3E1-45CF-A46E-6A18F0F56C0F}" dt="2022-11-09T04:39:29.775" v="1274" actId="700"/>
          <ac:spMkLst>
            <pc:docMk/>
            <pc:sldMk cId="3047925669" sldId="2147478896"/>
            <ac:spMk id="5" creationId="{EF00FF14-0BF2-560E-BAEF-75B782884E72}"/>
          </ac:spMkLst>
        </pc:spChg>
        <pc:spChg chg="add del mod ord">
          <ac:chgData name="Daniel Roth" userId="02261a5d-b764-49c2-b6b6-041bd43f80dd" providerId="ADAL" clId="{37A36E6F-F3E1-45CF-A46E-6A18F0F56C0F}" dt="2022-11-09T04:39:29.775" v="1274" actId="700"/>
          <ac:spMkLst>
            <pc:docMk/>
            <pc:sldMk cId="3047925669" sldId="2147478896"/>
            <ac:spMk id="6" creationId="{23542A1E-FD6A-649C-A4A0-F5F39B14B799}"/>
          </ac:spMkLst>
        </pc:spChg>
        <pc:spChg chg="add del mod ord">
          <ac:chgData name="Daniel Roth" userId="02261a5d-b764-49c2-b6b6-041bd43f80dd" providerId="ADAL" clId="{37A36E6F-F3E1-45CF-A46E-6A18F0F56C0F}" dt="2022-11-09T04:39:29.775" v="1274" actId="700"/>
          <ac:spMkLst>
            <pc:docMk/>
            <pc:sldMk cId="3047925669" sldId="2147478896"/>
            <ac:spMk id="7" creationId="{1399E85B-394C-35F2-24E9-F32E2460882B}"/>
          </ac:spMkLst>
        </pc:spChg>
        <pc:spChg chg="add del mod ord">
          <ac:chgData name="Daniel Roth" userId="02261a5d-b764-49c2-b6b6-041bd43f80dd" providerId="ADAL" clId="{37A36E6F-F3E1-45CF-A46E-6A18F0F56C0F}" dt="2022-11-09T04:41:07.382" v="1281" actId="700"/>
          <ac:spMkLst>
            <pc:docMk/>
            <pc:sldMk cId="3047925669" sldId="2147478896"/>
            <ac:spMk id="10" creationId="{0A1BE39C-FD05-2874-6EC0-D27580E4E82C}"/>
          </ac:spMkLst>
        </pc:spChg>
        <pc:spChg chg="add del mod ord">
          <ac:chgData name="Daniel Roth" userId="02261a5d-b764-49c2-b6b6-041bd43f80dd" providerId="ADAL" clId="{37A36E6F-F3E1-45CF-A46E-6A18F0F56C0F}" dt="2022-11-09T04:41:07.382" v="1281" actId="700"/>
          <ac:spMkLst>
            <pc:docMk/>
            <pc:sldMk cId="3047925669" sldId="2147478896"/>
            <ac:spMk id="11" creationId="{CF4C04A9-1F3F-C9CF-4ADF-FEB273A8AE00}"/>
          </ac:spMkLst>
        </pc:spChg>
        <pc:spChg chg="add mod ord">
          <ac:chgData name="Daniel Roth" userId="02261a5d-b764-49c2-b6b6-041bd43f80dd" providerId="ADAL" clId="{37A36E6F-F3E1-45CF-A46E-6A18F0F56C0F}" dt="2022-11-09T09:28:12.657" v="3636" actId="20577"/>
          <ac:spMkLst>
            <pc:docMk/>
            <pc:sldMk cId="3047925669" sldId="2147478896"/>
            <ac:spMk id="14" creationId="{BC56436E-F78D-3863-71AC-5282BCADE70B}"/>
          </ac:spMkLst>
        </pc:spChg>
        <pc:spChg chg="add del mod ord">
          <ac:chgData name="Daniel Roth" userId="02261a5d-b764-49c2-b6b6-041bd43f80dd" providerId="ADAL" clId="{37A36E6F-F3E1-45CF-A46E-6A18F0F56C0F}" dt="2022-11-09T04:41:56.213" v="1321" actId="700"/>
          <ac:spMkLst>
            <pc:docMk/>
            <pc:sldMk cId="3047925669" sldId="2147478896"/>
            <ac:spMk id="15" creationId="{744E26F6-3598-6A9B-EF31-83C46BCA39BE}"/>
          </ac:spMkLst>
        </pc:spChg>
        <pc:spChg chg="add del mod ord">
          <ac:chgData name="Daniel Roth" userId="02261a5d-b764-49c2-b6b6-041bd43f80dd" providerId="ADAL" clId="{37A36E6F-F3E1-45CF-A46E-6A18F0F56C0F}" dt="2022-11-09T04:42:50.144" v="1324" actId="478"/>
          <ac:spMkLst>
            <pc:docMk/>
            <pc:sldMk cId="3047925669" sldId="2147478896"/>
            <ac:spMk id="18" creationId="{723995DD-48CD-A071-9C7F-9A1FCE78FD19}"/>
          </ac:spMkLst>
        </pc:spChg>
        <pc:spChg chg="add del mod">
          <ac:chgData name="Daniel Roth" userId="02261a5d-b764-49c2-b6b6-041bd43f80dd" providerId="ADAL" clId="{37A36E6F-F3E1-45CF-A46E-6A18F0F56C0F}" dt="2022-11-09T04:46:39.228" v="1400" actId="478"/>
          <ac:spMkLst>
            <pc:docMk/>
            <pc:sldMk cId="3047925669" sldId="2147478896"/>
            <ac:spMk id="19" creationId="{D47467CA-0342-02F0-A729-945D59E7DA0B}"/>
          </ac:spMkLst>
        </pc:spChg>
        <pc:spChg chg="add del mod">
          <ac:chgData name="Daniel Roth" userId="02261a5d-b764-49c2-b6b6-041bd43f80dd" providerId="ADAL" clId="{37A36E6F-F3E1-45CF-A46E-6A18F0F56C0F}" dt="2022-11-09T04:46:27.659" v="1397" actId="767"/>
          <ac:spMkLst>
            <pc:docMk/>
            <pc:sldMk cId="3047925669" sldId="2147478896"/>
            <ac:spMk id="22" creationId="{3984F019-E017-925D-EE06-8ED73608AE10}"/>
          </ac:spMkLst>
        </pc:spChg>
        <pc:spChg chg="add mod ord">
          <ac:chgData name="Daniel Roth" userId="02261a5d-b764-49c2-b6b6-041bd43f80dd" providerId="ADAL" clId="{37A36E6F-F3E1-45CF-A46E-6A18F0F56C0F}" dt="2022-11-09T09:27:44.297" v="3623" actId="20577"/>
          <ac:spMkLst>
            <pc:docMk/>
            <pc:sldMk cId="3047925669" sldId="2147478896"/>
            <ac:spMk id="23" creationId="{AE0CD2B3-C700-AEC2-0968-A71CC6D42D2D}"/>
          </ac:spMkLst>
        </pc:spChg>
        <pc:picChg chg="add del mod ord modCrop">
          <ac:chgData name="Daniel Roth" userId="02261a5d-b764-49c2-b6b6-041bd43f80dd" providerId="ADAL" clId="{37A36E6F-F3E1-45CF-A46E-6A18F0F56C0F}" dt="2022-11-09T04:39:24.065" v="1273" actId="22"/>
          <ac:picMkLst>
            <pc:docMk/>
            <pc:sldMk cId="3047925669" sldId="2147478896"/>
            <ac:picMk id="9" creationId="{EF440491-A1FE-7397-327C-33FED5E36CF0}"/>
          </ac:picMkLst>
        </pc:picChg>
        <pc:picChg chg="add del mod">
          <ac:chgData name="Daniel Roth" userId="02261a5d-b764-49c2-b6b6-041bd43f80dd" providerId="ADAL" clId="{37A36E6F-F3E1-45CF-A46E-6A18F0F56C0F}" dt="2022-11-09T04:40:58.976" v="1280" actId="478"/>
          <ac:picMkLst>
            <pc:docMk/>
            <pc:sldMk cId="3047925669" sldId="2147478896"/>
            <ac:picMk id="13" creationId="{5B0A0563-D8C9-C5A4-C0E4-A77B9305195A}"/>
          </ac:picMkLst>
        </pc:picChg>
        <pc:picChg chg="add del mod">
          <ac:chgData name="Daniel Roth" userId="02261a5d-b764-49c2-b6b6-041bd43f80dd" providerId="ADAL" clId="{37A36E6F-F3E1-45CF-A46E-6A18F0F56C0F}" dt="2022-11-09T04:45:01.999" v="1370" actId="478"/>
          <ac:picMkLst>
            <pc:docMk/>
            <pc:sldMk cId="3047925669" sldId="2147478896"/>
            <ac:picMk id="17" creationId="{AFD8CDA1-ADCA-201E-7F5B-2A24D5B7D96A}"/>
          </ac:picMkLst>
        </pc:picChg>
        <pc:picChg chg="add mod">
          <ac:chgData name="Daniel Roth" userId="02261a5d-b764-49c2-b6b6-041bd43f80dd" providerId="ADAL" clId="{37A36E6F-F3E1-45CF-A46E-6A18F0F56C0F}" dt="2022-11-09T17:51:45.956" v="4182" actId="1036"/>
          <ac:picMkLst>
            <pc:docMk/>
            <pc:sldMk cId="3047925669" sldId="2147478896"/>
            <ac:picMk id="21" creationId="{90B74989-072E-6D09-D786-BDDFFF214207}"/>
          </ac:picMkLst>
        </pc:picChg>
      </pc:sldChg>
      <pc:sldChg chg="modSp new mod">
        <pc:chgData name="Daniel Roth" userId="02261a5d-b764-49c2-b6b6-041bd43f80dd" providerId="ADAL" clId="{37A36E6F-F3E1-45CF-A46E-6A18F0F56C0F}" dt="2022-11-09T05:20:30.441" v="2276" actId="5793"/>
        <pc:sldMkLst>
          <pc:docMk/>
          <pc:sldMk cId="1961752549" sldId="2147478897"/>
        </pc:sldMkLst>
        <pc:spChg chg="mod">
          <ac:chgData name="Daniel Roth" userId="02261a5d-b764-49c2-b6b6-041bd43f80dd" providerId="ADAL" clId="{37A36E6F-F3E1-45CF-A46E-6A18F0F56C0F}" dt="2022-11-09T05:10:57.105" v="1967" actId="20577"/>
          <ac:spMkLst>
            <pc:docMk/>
            <pc:sldMk cId="1961752549" sldId="2147478897"/>
            <ac:spMk id="2" creationId="{2612C053-18B2-4429-9CB9-217DFC2A7323}"/>
          </ac:spMkLst>
        </pc:spChg>
        <pc:spChg chg="mod">
          <ac:chgData name="Daniel Roth" userId="02261a5d-b764-49c2-b6b6-041bd43f80dd" providerId="ADAL" clId="{37A36E6F-F3E1-45CF-A46E-6A18F0F56C0F}" dt="2022-11-09T05:20:30.441" v="2276" actId="5793"/>
          <ac:spMkLst>
            <pc:docMk/>
            <pc:sldMk cId="1961752549" sldId="2147478897"/>
            <ac:spMk id="3" creationId="{B7580068-6F2E-A1C6-AB97-9F995585F57B}"/>
          </ac:spMkLst>
        </pc:spChg>
      </pc:sldChg>
      <pc:sldChg chg="add del">
        <pc:chgData name="Daniel Roth" userId="02261a5d-b764-49c2-b6b6-041bd43f80dd" providerId="ADAL" clId="{37A36E6F-F3E1-45CF-A46E-6A18F0F56C0F}" dt="2022-11-09T06:29:09.528" v="2278"/>
        <pc:sldMkLst>
          <pc:docMk/>
          <pc:sldMk cId="2056087704" sldId="2147478898"/>
        </pc:sldMkLst>
      </pc:sldChg>
      <pc:sldChg chg="add del">
        <pc:chgData name="Daniel Roth" userId="02261a5d-b764-49c2-b6b6-041bd43f80dd" providerId="ADAL" clId="{37A36E6F-F3E1-45CF-A46E-6A18F0F56C0F}" dt="2022-11-09T06:29:13.097" v="2280" actId="47"/>
        <pc:sldMkLst>
          <pc:docMk/>
          <pc:sldMk cId="2312994409" sldId="2147478898"/>
        </pc:sldMkLst>
      </pc:sldChg>
      <pc:sldChg chg="add del setBg">
        <pc:chgData name="Daniel Roth" userId="02261a5d-b764-49c2-b6b6-041bd43f80dd" providerId="ADAL" clId="{37A36E6F-F3E1-45CF-A46E-6A18F0F56C0F}" dt="2022-11-09T06:29:19.841" v="2282"/>
        <pc:sldMkLst>
          <pc:docMk/>
          <pc:sldMk cId="2562651774" sldId="2147478898"/>
        </pc:sldMkLst>
      </pc:sldChg>
      <pc:sldChg chg="add">
        <pc:chgData name="Daniel Roth" userId="02261a5d-b764-49c2-b6b6-041bd43f80dd" providerId="ADAL" clId="{37A36E6F-F3E1-45CF-A46E-6A18F0F56C0F}" dt="2022-11-09T06:29:19.871" v="2283"/>
        <pc:sldMkLst>
          <pc:docMk/>
          <pc:sldMk cId="2695330792" sldId="2147478898"/>
        </pc:sldMkLst>
      </pc:sldChg>
      <pc:sldChg chg="addSp delSp modSp new mod modClrScheme chgLayout">
        <pc:chgData name="Daniel Roth" userId="02261a5d-b764-49c2-b6b6-041bd43f80dd" providerId="ADAL" clId="{37A36E6F-F3E1-45CF-A46E-6A18F0F56C0F}" dt="2022-11-09T09:44:21.246" v="3642" actId="368"/>
        <pc:sldMkLst>
          <pc:docMk/>
          <pc:sldMk cId="2518344906" sldId="2147478899"/>
        </pc:sldMkLst>
        <pc:spChg chg="del mod ord">
          <ac:chgData name="Daniel Roth" userId="02261a5d-b764-49c2-b6b6-041bd43f80dd" providerId="ADAL" clId="{37A36E6F-F3E1-45CF-A46E-6A18F0F56C0F}" dt="2022-11-09T07:23:22.683" v="2312" actId="700"/>
          <ac:spMkLst>
            <pc:docMk/>
            <pc:sldMk cId="2518344906" sldId="2147478899"/>
            <ac:spMk id="2" creationId="{1B5CE529-9518-2E51-9ECE-6B19917BBC50}"/>
          </ac:spMkLst>
        </pc:spChg>
        <pc:spChg chg="del mod ord">
          <ac:chgData name="Daniel Roth" userId="02261a5d-b764-49c2-b6b6-041bd43f80dd" providerId="ADAL" clId="{37A36E6F-F3E1-45CF-A46E-6A18F0F56C0F}" dt="2022-11-09T07:23:22.683" v="2312" actId="700"/>
          <ac:spMkLst>
            <pc:docMk/>
            <pc:sldMk cId="2518344906" sldId="2147478899"/>
            <ac:spMk id="3" creationId="{47C9205E-62E0-8DB9-55B8-8EFB080E033F}"/>
          </ac:spMkLst>
        </pc:spChg>
        <pc:spChg chg="add mod ord">
          <ac:chgData name="Daniel Roth" userId="02261a5d-b764-49c2-b6b6-041bd43f80dd" providerId="ADAL" clId="{37A36E6F-F3E1-45CF-A46E-6A18F0F56C0F}" dt="2022-11-09T07:23:44.137" v="2340" actId="700"/>
          <ac:spMkLst>
            <pc:docMk/>
            <pc:sldMk cId="2518344906" sldId="2147478899"/>
            <ac:spMk id="4" creationId="{5C1042DE-E2DE-7F7A-41AD-58145D8B8E7B}"/>
          </ac:spMkLst>
        </pc:spChg>
        <pc:spChg chg="add del mod ord">
          <ac:chgData name="Daniel Roth" userId="02261a5d-b764-49c2-b6b6-041bd43f80dd" providerId="ADAL" clId="{37A36E6F-F3E1-45CF-A46E-6A18F0F56C0F}" dt="2022-11-09T07:23:44.137" v="2340" actId="700"/>
          <ac:spMkLst>
            <pc:docMk/>
            <pc:sldMk cId="2518344906" sldId="2147478899"/>
            <ac:spMk id="5" creationId="{955F4510-CB20-1207-FEEC-7C12F7661E47}"/>
          </ac:spMkLst>
        </pc:spChg>
        <pc:spChg chg="add mod ord">
          <ac:chgData name="Daniel Roth" userId="02261a5d-b764-49c2-b6b6-041bd43f80dd" providerId="ADAL" clId="{37A36E6F-F3E1-45CF-A46E-6A18F0F56C0F}" dt="2022-11-09T09:44:21.246" v="3642" actId="368"/>
          <ac:spMkLst>
            <pc:docMk/>
            <pc:sldMk cId="2518344906" sldId="2147478899"/>
            <ac:spMk id="6" creationId="{51E33F1A-021F-39CC-151C-E7244573BB8A}"/>
          </ac:spMkLst>
        </pc:spChg>
      </pc:sldChg>
      <pc:sldChg chg="modSp add mod modNotesTx">
        <pc:chgData name="Daniel Roth" userId="02261a5d-b764-49c2-b6b6-041bd43f80dd" providerId="ADAL" clId="{37A36E6F-F3E1-45CF-A46E-6A18F0F56C0F}" dt="2022-11-09T17:45:03.655" v="4179" actId="6549"/>
        <pc:sldMkLst>
          <pc:docMk/>
          <pc:sldMk cId="1362897995" sldId="2147478900"/>
        </pc:sldMkLst>
        <pc:spChg chg="mod">
          <ac:chgData name="Daniel Roth" userId="02261a5d-b764-49c2-b6b6-041bd43f80dd" providerId="ADAL" clId="{37A36E6F-F3E1-45CF-A46E-6A18F0F56C0F}" dt="2022-11-09T07:37:41.480" v="3342" actId="20577"/>
          <ac:spMkLst>
            <pc:docMk/>
            <pc:sldMk cId="1362897995" sldId="2147478900"/>
            <ac:spMk id="5" creationId="{AB70EA3C-28B0-ED1E-614A-1C8419ADD096}"/>
          </ac:spMkLst>
        </pc:spChg>
      </pc:sldChg>
      <pc:sldChg chg="modSp add mod">
        <pc:chgData name="Daniel Roth" userId="02261a5d-b764-49c2-b6b6-041bd43f80dd" providerId="ADAL" clId="{37A36E6F-F3E1-45CF-A46E-6A18F0F56C0F}" dt="2022-11-09T10:03:16.843" v="4161" actId="6549"/>
        <pc:sldMkLst>
          <pc:docMk/>
          <pc:sldMk cId="1779108758" sldId="2147478901"/>
        </pc:sldMkLst>
        <pc:spChg chg="mod">
          <ac:chgData name="Daniel Roth" userId="02261a5d-b764-49c2-b6b6-041bd43f80dd" providerId="ADAL" clId="{37A36E6F-F3E1-45CF-A46E-6A18F0F56C0F}" dt="2022-11-09T09:58:48.912" v="3668" actId="20577"/>
          <ac:spMkLst>
            <pc:docMk/>
            <pc:sldMk cId="1779108758" sldId="2147478901"/>
            <ac:spMk id="4" creationId="{5C1042DE-E2DE-7F7A-41AD-58145D8B8E7B}"/>
          </ac:spMkLst>
        </pc:spChg>
        <pc:spChg chg="mod">
          <ac:chgData name="Daniel Roth" userId="02261a5d-b764-49c2-b6b6-041bd43f80dd" providerId="ADAL" clId="{37A36E6F-F3E1-45CF-A46E-6A18F0F56C0F}" dt="2022-11-09T10:03:16.843" v="4161" actId="6549"/>
          <ac:spMkLst>
            <pc:docMk/>
            <pc:sldMk cId="1779108758" sldId="2147478901"/>
            <ac:spMk id="6" creationId="{51E33F1A-021F-39CC-151C-E7244573BB8A}"/>
          </ac:spMkLst>
        </pc:spChg>
      </pc:sldChg>
      <pc:sldChg chg="modSp add mod modNotesTx">
        <pc:chgData name="Daniel Roth" userId="02261a5d-b764-49c2-b6b6-041bd43f80dd" providerId="ADAL" clId="{37A36E6F-F3E1-45CF-A46E-6A18F0F56C0F}" dt="2022-11-09T17:44:57.435" v="4178" actId="6549"/>
        <pc:sldMkLst>
          <pc:docMk/>
          <pc:sldMk cId="2245596007" sldId="2147478902"/>
        </pc:sldMkLst>
        <pc:spChg chg="mod">
          <ac:chgData name="Daniel Roth" userId="02261a5d-b764-49c2-b6b6-041bd43f80dd" providerId="ADAL" clId="{37A36E6F-F3E1-45CF-A46E-6A18F0F56C0F}" dt="2022-11-09T17:44:51.710" v="4177" actId="20577"/>
          <ac:spMkLst>
            <pc:docMk/>
            <pc:sldMk cId="2245596007" sldId="2147478902"/>
            <ac:spMk id="5" creationId="{AB70EA3C-28B0-ED1E-614A-1C8419ADD096}"/>
          </ac:spMkLst>
        </pc:spChg>
      </pc:sldChg>
      <pc:sldMasterChg chg="addSldLayout delSldLayout">
        <pc:chgData name="Daniel Roth" userId="02261a5d-b764-49c2-b6b6-041bd43f80dd" providerId="ADAL" clId="{37A36E6F-F3E1-45CF-A46E-6A18F0F56C0F}" dt="2022-11-08T18:36:04.427" v="70" actId="47"/>
        <pc:sldMasterMkLst>
          <pc:docMk/>
          <pc:sldMasterMk cId="4077417812" sldId="2147483648"/>
        </pc:sldMasterMkLst>
        <pc:sldLayoutChg chg="add del">
          <pc:chgData name="Daniel Roth" userId="02261a5d-b764-49c2-b6b6-041bd43f80dd" providerId="ADAL" clId="{37A36E6F-F3E1-45CF-A46E-6A18F0F56C0F}" dt="2022-11-08T18:36:04.427" v="70" actId="47"/>
          <pc:sldLayoutMkLst>
            <pc:docMk/>
            <pc:sldMasterMk cId="4077417812" sldId="2147483648"/>
            <pc:sldLayoutMk cId="1335801839" sldId="2147483660"/>
          </pc:sldLayoutMkLst>
        </pc:sldLayoutChg>
        <pc:sldLayoutChg chg="add del">
          <pc:chgData name="Daniel Roth" userId="02261a5d-b764-49c2-b6b6-041bd43f80dd" providerId="ADAL" clId="{37A36E6F-F3E1-45CF-A46E-6A18F0F56C0F}" dt="2022-11-08T18:36:04.427" v="70" actId="47"/>
          <pc:sldLayoutMkLst>
            <pc:docMk/>
            <pc:sldMasterMk cId="4077417812" sldId="2147483648"/>
            <pc:sldLayoutMk cId="591246571" sldId="2147483671"/>
          </pc:sldLayoutMkLst>
        </pc:sldLayoutChg>
      </pc:sldMasterChg>
      <pc:sldMasterChg chg="addSldLayout delSldLayout">
        <pc:chgData name="Daniel Roth" userId="02261a5d-b764-49c2-b6b6-041bd43f80dd" providerId="ADAL" clId="{37A36E6F-F3E1-45CF-A46E-6A18F0F56C0F}" dt="2022-11-08T18:36:04.427" v="70" actId="47"/>
        <pc:sldMasterMkLst>
          <pc:docMk/>
          <pc:sldMasterMk cId="755786769" sldId="2147483673"/>
        </pc:sldMasterMkLst>
        <pc:sldLayoutChg chg="add del">
          <pc:chgData name="Daniel Roth" userId="02261a5d-b764-49c2-b6b6-041bd43f80dd" providerId="ADAL" clId="{37A36E6F-F3E1-45CF-A46E-6A18F0F56C0F}" dt="2022-11-08T18:36:04.427" v="70" actId="47"/>
          <pc:sldLayoutMkLst>
            <pc:docMk/>
            <pc:sldMasterMk cId="755786769" sldId="2147483673"/>
            <pc:sldLayoutMk cId="3177946147" sldId="2147483734"/>
          </pc:sldLayoutMkLst>
        </pc:sldLayoutChg>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03-31T23:24:45.114"/>
    </inkml:context>
    <inkml:brush xml:id="br0">
      <inkml:brushProperty name="width" value="0.05" units="cm"/>
      <inkml:brushProperty name="height" value="0.05" units="cm"/>
    </inkml:brush>
  </inkml:definitions>
  <inkml:trace contextRef="#ctx0" brushRef="#br0">115 1 9156 0 0,'0'0'-48'0'0,"-36"11"-16"0"0,-7 22-528 0 0,7-33-2113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03-31T23:24:45.115"/>
    </inkml:context>
    <inkml:brush xml:id="br0">
      <inkml:brushProperty name="width" value="0.05" units="cm"/>
      <inkml:brushProperty name="height" value="0.05" units="cm"/>
    </inkml:brush>
  </inkml:definitions>
  <inkml:trace contextRef="#ctx0" brushRef="#br0">12 219 11301 0 0,'-12'0'881'0'0,"12"-32"-465"0"0,0-23-384 0 0,0 0-32 0 0,24 12-1697 0 0,-12 10-2721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03-31T23:24:45.116"/>
    </inkml:context>
    <inkml:brush xml:id="br0">
      <inkml:brushProperty name="width" value="0.05" units="cm"/>
      <inkml:brushProperty name="height" value="0.05" units="cm"/>
    </inkml:brush>
  </inkml:definitions>
  <inkml:trace contextRef="#ctx0" brushRef="#br0">18 0 11733 0 0,'-12'0'2770'0'0,"12"33"-6228"0"0,-6 33-2849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03-31T23:24:45.114"/>
    </inkml:context>
    <inkml:brush xml:id="br0">
      <inkml:brushProperty name="width" value="0.05" units="cm"/>
      <inkml:brushProperty name="height" value="0.05" units="cm"/>
    </inkml:brush>
  </inkml:definitions>
  <inkml:trace contextRef="#ctx0" brushRef="#br0">115 1 9156 0 0,'0'0'-48'0'0,"-36"11"-16"0"0,-7 22-528 0 0,7-33-2113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03-31T23:24:45.115"/>
    </inkml:context>
    <inkml:brush xml:id="br0">
      <inkml:brushProperty name="width" value="0.05" units="cm"/>
      <inkml:brushProperty name="height" value="0.05" units="cm"/>
    </inkml:brush>
  </inkml:definitions>
  <inkml:trace contextRef="#ctx0" brushRef="#br0">12 219 11301 0 0,'-12'0'881'0'0,"12"-32"-465"0"0,0-23-384 0 0,0 0-32 0 0,24 12-1697 0 0,-12 10-2721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03-31T23:24:45.116"/>
    </inkml:context>
    <inkml:brush xml:id="br0">
      <inkml:brushProperty name="width" value="0.05" units="cm"/>
      <inkml:brushProperty name="height" value="0.05" units="cm"/>
    </inkml:brush>
  </inkml:definitions>
  <inkml:trace contextRef="#ctx0" brushRef="#br0">18 0 11733 0 0,'-12'0'2770'0'0,"12"33"-6228"0"0,-6 33-2849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03-31T23:24:45.114"/>
    </inkml:context>
    <inkml:brush xml:id="br0">
      <inkml:brushProperty name="width" value="0.05" units="cm"/>
      <inkml:brushProperty name="height" value="0.05" units="cm"/>
    </inkml:brush>
  </inkml:definitions>
  <inkml:trace contextRef="#ctx0" brushRef="#br0">115 1 9156 0 0,'0'0'-48'0'0,"-36"11"-16"0"0,-7 22-528 0 0,7-33-2113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03-31T23:24:45.115"/>
    </inkml:context>
    <inkml:brush xml:id="br0">
      <inkml:brushProperty name="width" value="0.05" units="cm"/>
      <inkml:brushProperty name="height" value="0.05" units="cm"/>
    </inkml:brush>
  </inkml:definitions>
  <inkml:trace contextRef="#ctx0" brushRef="#br0">12 219 11301 0 0,'-12'0'881'0'0,"12"-32"-465"0"0,0-23-384 0 0,0 0-32 0 0,24 12-1697 0 0,-12 10-2721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2-03-31T23:24:45.116"/>
    </inkml:context>
    <inkml:brush xml:id="br0">
      <inkml:brushProperty name="width" value="0.05" units="cm"/>
      <inkml:brushProperty name="height" value="0.05" units="cm"/>
    </inkml:brush>
  </inkml:definitions>
  <inkml:trace contextRef="#ctx0" brushRef="#br0">18 0 11733 0 0,'-12'0'2770'0'0,"12"33"-6228"0"0,-6 33-2849 0 0</inkml:trace>
</inkml:ink>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jpeg>
</file>

<file path=ppt/media/image33.png>
</file>

<file path=ppt/media/image34.png>
</file>

<file path=ppt/media/image35.svg>
</file>

<file path=ppt/media/image36.png>
</file>

<file path=ppt/media/image37.svg>
</file>

<file path=ppt/media/image38.gif>
</file>

<file path=ppt/media/image39.png>
</file>

<file path=ppt/media/image4.png>
</file>

<file path=ppt/media/image5.png>
</file>

<file path=ppt/media/image6.pn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095E34-30EB-4C0B-B9FD-2B80E3A14077}" type="datetimeFigureOut">
              <a:rPr lang="en-US" smtClean="0"/>
              <a:t>11/17/2022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7BA33C-46AE-4FEC-A77A-E39A9B6ED5D4}" type="slidenum">
              <a:rPr lang="en-US" smtClean="0"/>
              <a:t>‹#›</a:t>
            </a:fld>
            <a:endParaRPr lang="en-US"/>
          </a:p>
        </p:txBody>
      </p:sp>
    </p:spTree>
    <p:extLst>
      <p:ext uri="{BB962C8B-B14F-4D97-AF65-F5344CB8AC3E}">
        <p14:creationId xmlns:p14="http://schemas.microsoft.com/office/powerpoint/2010/main" val="4178215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7BA33C-46AE-4FEC-A77A-E39A9B6ED5D4}" type="slidenum">
              <a:rPr lang="en-US" smtClean="0"/>
              <a:t>1</a:t>
            </a:fld>
            <a:endParaRPr lang="en-US"/>
          </a:p>
        </p:txBody>
      </p:sp>
    </p:spTree>
    <p:extLst>
      <p:ext uri="{BB962C8B-B14F-4D97-AF65-F5344CB8AC3E}">
        <p14:creationId xmlns:p14="http://schemas.microsoft.com/office/powerpoint/2010/main" val="2984160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7BA33C-46AE-4FEC-A77A-E39A9B6ED5D4}" type="slidenum">
              <a:rPr lang="en-US" smtClean="0"/>
              <a:t>2</a:t>
            </a:fld>
            <a:endParaRPr lang="en-US"/>
          </a:p>
        </p:txBody>
      </p:sp>
    </p:spTree>
    <p:extLst>
      <p:ext uri="{BB962C8B-B14F-4D97-AF65-F5344CB8AC3E}">
        <p14:creationId xmlns:p14="http://schemas.microsoft.com/office/powerpoint/2010/main" val="2469422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US" sz="1200" dirty="0">
              <a:latin typeface="Segoe UI Variable Display"/>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6A409A-1F21-4C87-A97D-11C410B844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7493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7BA33C-46AE-4FEC-A77A-E39A9B6ED5D4}" type="slidenum">
              <a:rPr lang="en-US" smtClean="0"/>
              <a:t>6</a:t>
            </a:fld>
            <a:endParaRPr lang="en-US"/>
          </a:p>
        </p:txBody>
      </p:sp>
    </p:spTree>
    <p:extLst>
      <p:ext uri="{BB962C8B-B14F-4D97-AF65-F5344CB8AC3E}">
        <p14:creationId xmlns:p14="http://schemas.microsoft.com/office/powerpoint/2010/main" val="2489460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7BA33C-46AE-4FEC-A77A-E39A9B6ED5D4}" type="slidenum">
              <a:rPr lang="en-US" smtClean="0"/>
              <a:t>12</a:t>
            </a:fld>
            <a:endParaRPr lang="en-US"/>
          </a:p>
        </p:txBody>
      </p:sp>
    </p:spTree>
    <p:extLst>
      <p:ext uri="{BB962C8B-B14F-4D97-AF65-F5344CB8AC3E}">
        <p14:creationId xmlns:p14="http://schemas.microsoft.com/office/powerpoint/2010/main" val="227418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7BA33C-46AE-4FEC-A77A-E39A9B6ED5D4}" type="slidenum">
              <a:rPr lang="en-US" smtClean="0"/>
              <a:t>14</a:t>
            </a:fld>
            <a:endParaRPr lang="en-US"/>
          </a:p>
        </p:txBody>
      </p:sp>
    </p:spTree>
    <p:extLst>
      <p:ext uri="{BB962C8B-B14F-4D97-AF65-F5344CB8AC3E}">
        <p14:creationId xmlns:p14="http://schemas.microsoft.com/office/powerpoint/2010/main" val="40643699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US" sz="1200" dirty="0">
              <a:latin typeface="Segoe UI Variable Display"/>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6A409A-1F21-4C87-A97D-11C410B844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98038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800"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7F8305DC-CC3D-479A-8171-D767E3089694}" type="slidenum">
              <a:rPr lang="en-US" smtClean="0"/>
              <a:t>17</a:t>
            </a:fld>
            <a:endParaRPr lang="en-US"/>
          </a:p>
        </p:txBody>
      </p:sp>
    </p:spTree>
    <p:extLst>
      <p:ext uri="{BB962C8B-B14F-4D97-AF65-F5344CB8AC3E}">
        <p14:creationId xmlns:p14="http://schemas.microsoft.com/office/powerpoint/2010/main" val="25687182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2.png"/><Relationship Id="rId2" Type="http://schemas.openxmlformats.org/officeDocument/2006/relationships/customXml" Target="../ink/ink1.xml"/><Relationship Id="rId1" Type="http://schemas.openxmlformats.org/officeDocument/2006/relationships/slideMaster" Target="../slideMasters/slideMaster3.xml"/><Relationship Id="rId6" Type="http://schemas.openxmlformats.org/officeDocument/2006/relationships/customXml" Target="../ink/ink3.xml"/><Relationship Id="rId5" Type="http://schemas.openxmlformats.org/officeDocument/2006/relationships/image" Target="../media/image11.png"/><Relationship Id="rId4" Type="http://schemas.openxmlformats.org/officeDocument/2006/relationships/customXml" Target="../ink/ink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8" Type="http://schemas.openxmlformats.org/officeDocument/2006/relationships/customXml" Target="../ink/ink6.xml"/><Relationship Id="rId3" Type="http://schemas.openxmlformats.org/officeDocument/2006/relationships/image" Target="../media/image14.svg"/><Relationship Id="rId7"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Master" Target="../slideMasters/slideMaster3.xml"/><Relationship Id="rId6" Type="http://schemas.openxmlformats.org/officeDocument/2006/relationships/customXml" Target="../ink/ink5.xml"/><Relationship Id="rId5" Type="http://schemas.openxmlformats.org/officeDocument/2006/relationships/image" Target="../media/image10.png"/><Relationship Id="rId4" Type="http://schemas.openxmlformats.org/officeDocument/2006/relationships/customXml" Target="../ink/ink4.xml"/><Relationship Id="rId9" Type="http://schemas.openxmlformats.org/officeDocument/2006/relationships/image" Target="../media/image12.png"/></Relationships>
</file>

<file path=ppt/slideLayouts/_rels/slideLayout41.xml.rels><?xml version="1.0" encoding="UTF-8" standalone="yes"?>
<Relationships xmlns="http://schemas.openxmlformats.org/package/2006/relationships"><Relationship Id="rId8" Type="http://schemas.openxmlformats.org/officeDocument/2006/relationships/customXml" Target="../ink/ink9.xml"/><Relationship Id="rId3" Type="http://schemas.openxmlformats.org/officeDocument/2006/relationships/image" Target="../media/image14.svg"/><Relationship Id="rId7"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Master" Target="../slideMasters/slideMaster3.xml"/><Relationship Id="rId6" Type="http://schemas.openxmlformats.org/officeDocument/2006/relationships/customXml" Target="../ink/ink8.xml"/><Relationship Id="rId5" Type="http://schemas.openxmlformats.org/officeDocument/2006/relationships/image" Target="../media/image10.png"/><Relationship Id="rId4" Type="http://schemas.openxmlformats.org/officeDocument/2006/relationships/customXml" Target="../ink/ink7.xml"/><Relationship Id="rId9" Type="http://schemas.openxmlformats.org/officeDocument/2006/relationships/image" Target="../media/image12.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Master" Target="../slideMasters/slideMaster3.xml"/><Relationship Id="rId4" Type="http://schemas.openxmlformats.org/officeDocument/2006/relationships/image" Target="../media/image18.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Master" Target="../slideMasters/slideMaster3.xml"/><Relationship Id="rId5" Type="http://schemas.openxmlformats.org/officeDocument/2006/relationships/image" Target="../media/image18.png"/><Relationship Id="rId4" Type="http://schemas.openxmlformats.org/officeDocument/2006/relationships/image" Target="../media/image17.png"/></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Master" Target="../slideMasters/slideMaster3.xml"/><Relationship Id="rId4" Type="http://schemas.openxmlformats.org/officeDocument/2006/relationships/image" Target="../media/image18.pn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Master" Target="../slideMasters/slideMaster3.xml"/><Relationship Id="rId5" Type="http://schemas.openxmlformats.org/officeDocument/2006/relationships/image" Target="../media/image18.png"/><Relationship Id="rId4" Type="http://schemas.openxmlformats.org/officeDocument/2006/relationships/image" Target="../media/image17.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703730" y="5089365"/>
            <a:ext cx="9144000" cy="36512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4" name="Picture 3" descr="Graphical user interface&#10;&#10;Description automatically generated with medium confidence">
            <a:extLst>
              <a:ext uri="{FF2B5EF4-FFF2-40B4-BE49-F238E27FC236}">
                <a16:creationId xmlns:a16="http://schemas.microsoft.com/office/drawing/2014/main" id="{6C00F3BE-9549-CFA5-93ED-073CB72206F3}"/>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2370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703730" y="5089365"/>
            <a:ext cx="9144000" cy="36512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4" name="Picture 3" descr="Graphical user interface&#10;&#10;Description automatically generated with medium confidence">
            <a:extLst>
              <a:ext uri="{FF2B5EF4-FFF2-40B4-BE49-F238E27FC236}">
                <a16:creationId xmlns:a16="http://schemas.microsoft.com/office/drawing/2014/main" id="{6C00F3BE-9549-CFA5-93ED-073CB72206F3}"/>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7467971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Dividing_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24ACC4D-6C22-786F-EE96-E12EA0B91599}"/>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3483A32E-F292-BB75-B917-167F08F854CB}"/>
              </a:ext>
            </a:extLst>
          </p:cNvPr>
          <p:cNvSpPr>
            <a:spLocks noGrp="1"/>
          </p:cNvSpPr>
          <p:nvPr>
            <p:ph type="ctrTitle"/>
          </p:nvPr>
        </p:nvSpPr>
        <p:spPr>
          <a:xfrm>
            <a:off x="838200" y="3703320"/>
            <a:ext cx="9144000" cy="845734"/>
          </a:xfrm>
        </p:spPr>
        <p:txBody>
          <a:bodyPr anchor="b">
            <a:normAutofit/>
          </a:bodyPr>
          <a:lstStyle>
            <a:lvl1pPr algn="l">
              <a:defRPr sz="4400"/>
            </a:lvl1pPr>
          </a:lstStyle>
          <a:p>
            <a:r>
              <a:rPr lang="en-US"/>
              <a:t>Click to edit Master title style</a:t>
            </a:r>
          </a:p>
        </p:txBody>
      </p:sp>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838200" y="4641129"/>
            <a:ext cx="9144000" cy="36512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7953535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Content_1Colum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525383B-3BB2-5B6A-5EFE-8EB8D73F9E8D}"/>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5602A9AB-AE88-89CB-1B76-390A697762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5B9336-7CF9-6DBE-2B3F-9A8906D1B3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62545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Content_2Colum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FF66F68-C8E3-49DD-CD58-1CDF06036E32}"/>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84F888CE-A252-6263-30B8-0AF3FFE1F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FF3F87-0131-7BA2-72D5-E08759DB35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6B0771-0033-F9B5-EC49-F27E0C6D5E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879911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Content_3Colum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D807C16-CC92-2151-D639-06C0FE42325A}"/>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84F888CE-A252-6263-30B8-0AF3FFE1F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FF3F87-0131-7BA2-72D5-E08759DB35F8}"/>
              </a:ext>
            </a:extLst>
          </p:cNvPr>
          <p:cNvSpPr>
            <a:spLocks noGrp="1"/>
          </p:cNvSpPr>
          <p:nvPr>
            <p:ph sz="half" idx="1"/>
          </p:nvPr>
        </p:nvSpPr>
        <p:spPr>
          <a:xfrm>
            <a:off x="838200"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6B0771-0033-F9B5-EC49-F27E0C6D5E8C}"/>
              </a:ext>
            </a:extLst>
          </p:cNvPr>
          <p:cNvSpPr>
            <a:spLocks noGrp="1"/>
          </p:cNvSpPr>
          <p:nvPr>
            <p:ph sz="half" idx="2"/>
          </p:nvPr>
        </p:nvSpPr>
        <p:spPr>
          <a:xfrm>
            <a:off x="4399960"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a:extLst>
              <a:ext uri="{FF2B5EF4-FFF2-40B4-BE49-F238E27FC236}">
                <a16:creationId xmlns:a16="http://schemas.microsoft.com/office/drawing/2014/main" id="{2A3BFD12-5F2E-131D-2F93-A7BD75B46FEC}"/>
              </a:ext>
            </a:extLst>
          </p:cNvPr>
          <p:cNvSpPr>
            <a:spLocks noGrp="1"/>
          </p:cNvSpPr>
          <p:nvPr>
            <p:ph sz="half" idx="10"/>
          </p:nvPr>
        </p:nvSpPr>
        <p:spPr>
          <a:xfrm>
            <a:off x="7944438"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921451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plit_ContentArea">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6DF7C5E-F00D-A584-927A-EDDC069D0042}"/>
              </a:ext>
            </a:extLst>
          </p:cNvPr>
          <p:cNvSpPr>
            <a:spLocks noGrp="1"/>
          </p:cNvSpPr>
          <p:nvPr>
            <p:ph sz="half" idx="2"/>
          </p:nvPr>
        </p:nvSpPr>
        <p:spPr>
          <a:xfrm>
            <a:off x="839788" y="2258919"/>
            <a:ext cx="3266699" cy="40532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9B2A815C-160E-630F-917E-D1559B6708A8}"/>
              </a:ext>
            </a:extLst>
          </p:cNvPr>
          <p:cNvSpPr/>
          <p:nvPr userDrawn="1"/>
        </p:nvSpPr>
        <p:spPr>
          <a:xfrm>
            <a:off x="4979324" y="0"/>
            <a:ext cx="7212676" cy="6858000"/>
          </a:xfrm>
          <a:prstGeom prst="rect">
            <a:avLst/>
          </a:prstGeom>
          <a:solidFill>
            <a:srgbClr val="190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472AE49C-04B7-ADCD-9CAF-F576C3D79E2F}"/>
              </a:ext>
            </a:extLst>
          </p:cNvPr>
          <p:cNvSpPr>
            <a:spLocks noGrp="1"/>
          </p:cNvSpPr>
          <p:nvPr>
            <p:ph type="title"/>
          </p:nvPr>
        </p:nvSpPr>
        <p:spPr>
          <a:xfrm>
            <a:off x="838200" y="730250"/>
            <a:ext cx="3266699" cy="1325563"/>
          </a:xfrm>
        </p:spPr>
        <p:txBody>
          <a:bodyPr/>
          <a:lstStyle/>
          <a:p>
            <a:r>
              <a:rPr lang="en-US"/>
              <a:t>Click to edit Master title style</a:t>
            </a:r>
          </a:p>
        </p:txBody>
      </p:sp>
    </p:spTree>
    <p:extLst>
      <p:ext uri="{BB962C8B-B14F-4D97-AF65-F5344CB8AC3E}">
        <p14:creationId xmlns:p14="http://schemas.microsoft.com/office/powerpoint/2010/main" val="15608184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plit_ImageArea">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6DF7C5E-F00D-A584-927A-EDDC069D0042}"/>
              </a:ext>
            </a:extLst>
          </p:cNvPr>
          <p:cNvSpPr>
            <a:spLocks noGrp="1"/>
          </p:cNvSpPr>
          <p:nvPr>
            <p:ph sz="half" idx="2"/>
          </p:nvPr>
        </p:nvSpPr>
        <p:spPr>
          <a:xfrm>
            <a:off x="839788" y="2258919"/>
            <a:ext cx="3266699" cy="40532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9B2A815C-160E-630F-917E-D1559B6708A8}"/>
              </a:ext>
            </a:extLst>
          </p:cNvPr>
          <p:cNvSpPr/>
          <p:nvPr userDrawn="1"/>
        </p:nvSpPr>
        <p:spPr>
          <a:xfrm>
            <a:off x="4979324" y="0"/>
            <a:ext cx="7212676" cy="6858000"/>
          </a:xfrm>
          <a:prstGeom prst="rect">
            <a:avLst/>
          </a:prstGeom>
          <a:solidFill>
            <a:srgbClr val="190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472AE49C-04B7-ADCD-9CAF-F576C3D79E2F}"/>
              </a:ext>
            </a:extLst>
          </p:cNvPr>
          <p:cNvSpPr>
            <a:spLocks noGrp="1"/>
          </p:cNvSpPr>
          <p:nvPr>
            <p:ph type="title"/>
          </p:nvPr>
        </p:nvSpPr>
        <p:spPr>
          <a:xfrm>
            <a:off x="838200" y="730250"/>
            <a:ext cx="3266699" cy="1325563"/>
          </a:xfrm>
        </p:spPr>
        <p:txBody>
          <a:bodyPr/>
          <a:lstStyle/>
          <a:p>
            <a:r>
              <a:rPr lang="en-US"/>
              <a:t>Click to edit Master title style</a:t>
            </a:r>
          </a:p>
        </p:txBody>
      </p:sp>
      <p:sp>
        <p:nvSpPr>
          <p:cNvPr id="3" name="Picture Placeholder 2">
            <a:extLst>
              <a:ext uri="{FF2B5EF4-FFF2-40B4-BE49-F238E27FC236}">
                <a16:creationId xmlns:a16="http://schemas.microsoft.com/office/drawing/2014/main" id="{3C1577BE-79EA-EE78-8557-CDFFAFA41AF5}"/>
              </a:ext>
            </a:extLst>
          </p:cNvPr>
          <p:cNvSpPr>
            <a:spLocks noGrp="1"/>
          </p:cNvSpPr>
          <p:nvPr>
            <p:ph type="pic" sz="quarter" idx="10"/>
          </p:nvPr>
        </p:nvSpPr>
        <p:spPr>
          <a:xfrm>
            <a:off x="4977736" y="0"/>
            <a:ext cx="7214264" cy="6858000"/>
          </a:xfrm>
        </p:spPr>
        <p:txBody>
          <a:bodyPr/>
          <a:lstStyle/>
          <a:p>
            <a:endParaRPr lang="en-US"/>
          </a:p>
        </p:txBody>
      </p:sp>
    </p:spTree>
    <p:extLst>
      <p:ext uri="{BB962C8B-B14F-4D97-AF65-F5344CB8AC3E}">
        <p14:creationId xmlns:p14="http://schemas.microsoft.com/office/powerpoint/2010/main" val="10784035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_Placehol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512B8-84D1-44F9-EEFD-D4E46153AE55}"/>
              </a:ext>
            </a:extLst>
          </p:cNvPr>
          <p:cNvSpPr>
            <a:spLocks noGrp="1"/>
          </p:cNvSpPr>
          <p:nvPr>
            <p:ph type="title"/>
          </p:nvPr>
        </p:nvSpPr>
        <p:spPr/>
        <p:txBody>
          <a:bodyPr/>
          <a:lstStyle/>
          <a:p>
            <a:r>
              <a:rPr lang="en-US"/>
              <a:t>Click to edit Master title style</a:t>
            </a:r>
          </a:p>
        </p:txBody>
      </p:sp>
      <p:sp>
        <p:nvSpPr>
          <p:cNvPr id="7" name="Picture Placeholder 6">
            <a:extLst>
              <a:ext uri="{FF2B5EF4-FFF2-40B4-BE49-F238E27FC236}">
                <a16:creationId xmlns:a16="http://schemas.microsoft.com/office/drawing/2014/main" id="{FE5BF4EB-139D-0215-28ED-1C6B388D0A94}"/>
              </a:ext>
            </a:extLst>
          </p:cNvPr>
          <p:cNvSpPr>
            <a:spLocks noGrp="1"/>
          </p:cNvSpPr>
          <p:nvPr>
            <p:ph type="pic" sz="quarter" idx="13"/>
          </p:nvPr>
        </p:nvSpPr>
        <p:spPr>
          <a:xfrm>
            <a:off x="838200" y="1527175"/>
            <a:ext cx="10515600" cy="5330825"/>
          </a:xfrm>
        </p:spPr>
        <p:txBody>
          <a:bodyPr/>
          <a:lstStyle/>
          <a:p>
            <a:endParaRPr lang="en-US"/>
          </a:p>
        </p:txBody>
      </p:sp>
    </p:spTree>
    <p:extLst>
      <p:ext uri="{BB962C8B-B14F-4D97-AF65-F5344CB8AC3E}">
        <p14:creationId xmlns:p14="http://schemas.microsoft.com/office/powerpoint/2010/main" val="12869172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_Slid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339FA4-CB47-64F7-0DE2-D1AE4485CC6F}"/>
              </a:ext>
            </a:extLst>
          </p:cNvPr>
          <p:cNvSpPr>
            <a:spLocks noGrp="1"/>
          </p:cNvSpPr>
          <p:nvPr>
            <p:ph type="title"/>
          </p:nvPr>
        </p:nvSpPr>
        <p:spPr/>
        <p:txBody>
          <a:bodyPr/>
          <a:lstStyle/>
          <a:p>
            <a:r>
              <a:rPr lang="en-US"/>
              <a:t>Click to edit Master title style</a:t>
            </a:r>
          </a:p>
        </p:txBody>
      </p:sp>
      <p:sp>
        <p:nvSpPr>
          <p:cNvPr id="7" name="Table Placeholder 6">
            <a:extLst>
              <a:ext uri="{FF2B5EF4-FFF2-40B4-BE49-F238E27FC236}">
                <a16:creationId xmlns:a16="http://schemas.microsoft.com/office/drawing/2014/main" id="{49A80658-64B2-8A16-A5D9-8E8038BBEA5D}"/>
              </a:ext>
            </a:extLst>
          </p:cNvPr>
          <p:cNvSpPr>
            <a:spLocks noGrp="1"/>
          </p:cNvSpPr>
          <p:nvPr>
            <p:ph type="tbl" sz="quarter" idx="10"/>
          </p:nvPr>
        </p:nvSpPr>
        <p:spPr>
          <a:xfrm>
            <a:off x="838200" y="1819275"/>
            <a:ext cx="10515600" cy="4298950"/>
          </a:xfrm>
        </p:spPr>
        <p:txBody>
          <a:bodyPr/>
          <a:lstStyle/>
          <a:p>
            <a:endParaRPr lang="en-US"/>
          </a:p>
        </p:txBody>
      </p:sp>
    </p:spTree>
    <p:extLst>
      <p:ext uri="{BB962C8B-B14F-4D97-AF65-F5344CB8AC3E}">
        <p14:creationId xmlns:p14="http://schemas.microsoft.com/office/powerpoint/2010/main" val="20094051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14" name="Text Placeholder 20">
            <a:extLst>
              <a:ext uri="{FF2B5EF4-FFF2-40B4-BE49-F238E27FC236}">
                <a16:creationId xmlns:a16="http://schemas.microsoft.com/office/drawing/2014/main" id="{2063DA80-23B8-E156-8660-1111AE55E8C9}"/>
              </a:ext>
            </a:extLst>
          </p:cNvPr>
          <p:cNvSpPr>
            <a:spLocks noGrp="1"/>
          </p:cNvSpPr>
          <p:nvPr>
            <p:ph type="body" sz="quarter" idx="23" hasCustomPrompt="1"/>
          </p:nvPr>
        </p:nvSpPr>
        <p:spPr>
          <a:xfrm>
            <a:off x="1271755" y="2859125"/>
            <a:ext cx="6553934" cy="984757"/>
          </a:xfrm>
        </p:spPr>
        <p:txBody>
          <a:bodyPr/>
          <a:lstStyle>
            <a:lvl1pPr>
              <a:defRPr sz="6399" spc="-15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err="1"/>
              <a:t>.Net</a:t>
            </a:r>
            <a:r>
              <a:rPr lang="en-US"/>
              <a:t> Conf 2022</a:t>
            </a:r>
          </a:p>
        </p:txBody>
      </p:sp>
      <p:sp>
        <p:nvSpPr>
          <p:cNvPr id="15" name="Text Placeholder 4">
            <a:extLst>
              <a:ext uri="{FF2B5EF4-FFF2-40B4-BE49-F238E27FC236}">
                <a16:creationId xmlns:a16="http://schemas.microsoft.com/office/drawing/2014/main" id="{9347E100-C45D-17B1-B2A4-A33A0D925E67}"/>
              </a:ext>
            </a:extLst>
          </p:cNvPr>
          <p:cNvSpPr>
            <a:spLocks noGrp="1"/>
          </p:cNvSpPr>
          <p:nvPr>
            <p:ph type="body" sz="quarter" idx="12" hasCustomPrompt="1"/>
          </p:nvPr>
        </p:nvSpPr>
        <p:spPr>
          <a:xfrm>
            <a:off x="1530151" y="3987948"/>
            <a:ext cx="6473776" cy="369332"/>
          </a:xfrm>
        </p:spPr>
        <p:txBody>
          <a:bodyPr/>
          <a:lstStyle>
            <a:lvl1pPr>
              <a:defRPr>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Focus on MAUI</a:t>
            </a:r>
          </a:p>
        </p:txBody>
      </p:sp>
      <p:sp>
        <p:nvSpPr>
          <p:cNvPr id="7" name="TextBox 6">
            <a:extLst>
              <a:ext uri="{FF2B5EF4-FFF2-40B4-BE49-F238E27FC236}">
                <a16:creationId xmlns:a16="http://schemas.microsoft.com/office/drawing/2014/main" id="{14C01425-70DF-3DEC-DAA6-6F3CECFC7534}"/>
              </a:ext>
            </a:extLst>
          </p:cNvPr>
          <p:cNvSpPr txBox="1"/>
          <p:nvPr userDrawn="1"/>
        </p:nvSpPr>
        <p:spPr>
          <a:xfrm>
            <a:off x="1507433" y="6419850"/>
            <a:ext cx="2723431" cy="246221"/>
          </a:xfrm>
          <a:prstGeom prst="rect">
            <a:avLst/>
          </a:prstGeom>
          <a:noFill/>
        </p:spPr>
        <p:txBody>
          <a:bodyPr wrap="square">
            <a:spAutoFit/>
          </a:bodyPr>
          <a:lstStyle/>
          <a:p>
            <a:pPr lvl="0"/>
            <a:r>
              <a:rPr lang="en-US" sz="1000" b="0" i="0" spc="0">
                <a:solidFill>
                  <a:schemeClr val="bg1"/>
                </a:solidFill>
                <a:latin typeface="+mn-lt"/>
                <a:ea typeface="Segoe UI Semibold" panose="020B0502040204020203" pitchFamily="34" charset="0"/>
                <a:cs typeface="Segoe UI Semibold" panose="020B0502040204020203" pitchFamily="34" charset="0"/>
              </a:rPr>
              <a:t>.NET Conf 2022  |  Focus on MAUI</a:t>
            </a:r>
          </a:p>
        </p:txBody>
      </p:sp>
      <p:sp>
        <p:nvSpPr>
          <p:cNvPr id="2" name="Rectangle 1">
            <a:extLst>
              <a:ext uri="{FF2B5EF4-FFF2-40B4-BE49-F238E27FC236}">
                <a16:creationId xmlns:a16="http://schemas.microsoft.com/office/drawing/2014/main" id="{C81179E8-7DB1-CF28-A23E-94DCFF26C59B}"/>
              </a:ext>
            </a:extLst>
          </p:cNvPr>
          <p:cNvSpPr/>
          <p:nvPr userDrawn="1"/>
        </p:nvSpPr>
        <p:spPr bwMode="auto">
          <a:xfrm>
            <a:off x="12481559" y="0"/>
            <a:ext cx="602204" cy="601961"/>
          </a:xfrm>
          <a:prstGeom prst="rect">
            <a:avLst/>
          </a:prstGeom>
          <a:solidFill>
            <a:srgbClr val="512B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600">
                <a:solidFill>
                  <a:srgbClr val="FFFFFF"/>
                </a:solidFill>
              </a:rPr>
              <a:t>Color 1</a:t>
            </a:r>
          </a:p>
        </p:txBody>
      </p:sp>
      <p:sp>
        <p:nvSpPr>
          <p:cNvPr id="3" name="Rectangle 2">
            <a:extLst>
              <a:ext uri="{FF2B5EF4-FFF2-40B4-BE49-F238E27FC236}">
                <a16:creationId xmlns:a16="http://schemas.microsoft.com/office/drawing/2014/main" id="{630D397E-8EB2-7BEE-24CE-A821B3EEA07C}"/>
              </a:ext>
            </a:extLst>
          </p:cNvPr>
          <p:cNvSpPr/>
          <p:nvPr userDrawn="1"/>
        </p:nvSpPr>
        <p:spPr bwMode="auto">
          <a:xfrm>
            <a:off x="13132901" y="0"/>
            <a:ext cx="602204" cy="601961"/>
          </a:xfrm>
          <a:prstGeom prst="rect">
            <a:avLst/>
          </a:prstGeom>
          <a:solidFill>
            <a:srgbClr val="D601AA"/>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600">
                <a:solidFill>
                  <a:schemeClr val="bg1"/>
                </a:solidFill>
              </a:rPr>
              <a:t>Color 2</a:t>
            </a:r>
          </a:p>
        </p:txBody>
      </p:sp>
      <p:sp>
        <p:nvSpPr>
          <p:cNvPr id="4" name="Rectangle 3">
            <a:extLst>
              <a:ext uri="{FF2B5EF4-FFF2-40B4-BE49-F238E27FC236}">
                <a16:creationId xmlns:a16="http://schemas.microsoft.com/office/drawing/2014/main" id="{90E8475D-D17D-E9E1-3689-E989220E730C}"/>
              </a:ext>
            </a:extLst>
          </p:cNvPr>
          <p:cNvSpPr/>
          <p:nvPr userDrawn="1"/>
        </p:nvSpPr>
        <p:spPr bwMode="auto">
          <a:xfrm>
            <a:off x="13784242" y="0"/>
            <a:ext cx="602204" cy="601962"/>
          </a:xfrm>
          <a:prstGeom prst="rect">
            <a:avLst/>
          </a:prstGeom>
          <a:solidFill>
            <a:srgbClr val="1F1F1F"/>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600">
                <a:solidFill>
                  <a:schemeClr val="bg1"/>
                </a:solidFill>
              </a:rPr>
              <a:t>Color 3</a:t>
            </a:r>
          </a:p>
        </p:txBody>
      </p:sp>
      <p:sp>
        <p:nvSpPr>
          <p:cNvPr id="5" name="Rectangle 4">
            <a:extLst>
              <a:ext uri="{FF2B5EF4-FFF2-40B4-BE49-F238E27FC236}">
                <a16:creationId xmlns:a16="http://schemas.microsoft.com/office/drawing/2014/main" id="{B6611D5A-3C4A-1F67-FB73-79BFA05768FB}"/>
              </a:ext>
            </a:extLst>
          </p:cNvPr>
          <p:cNvSpPr/>
          <p:nvPr userDrawn="1"/>
        </p:nvSpPr>
        <p:spPr bwMode="auto">
          <a:xfrm>
            <a:off x="12475115" y="772347"/>
            <a:ext cx="467044" cy="466857"/>
          </a:xfrm>
          <a:prstGeom prst="rect">
            <a:avLst/>
          </a:prstGeom>
          <a:solidFill>
            <a:srgbClr val="535353"/>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200">
                <a:solidFill>
                  <a:schemeClr val="bg1"/>
                </a:solidFill>
              </a:rPr>
              <a:t>Color 4</a:t>
            </a:r>
          </a:p>
        </p:txBody>
      </p:sp>
      <p:sp>
        <p:nvSpPr>
          <p:cNvPr id="6" name="Rectangle 5">
            <a:extLst>
              <a:ext uri="{FF2B5EF4-FFF2-40B4-BE49-F238E27FC236}">
                <a16:creationId xmlns:a16="http://schemas.microsoft.com/office/drawing/2014/main" id="{D2CFEDA3-F211-F1CD-46D2-11655913CA69}"/>
              </a:ext>
            </a:extLst>
          </p:cNvPr>
          <p:cNvSpPr/>
          <p:nvPr userDrawn="1"/>
        </p:nvSpPr>
        <p:spPr bwMode="auto">
          <a:xfrm>
            <a:off x="12993618" y="772347"/>
            <a:ext cx="467044" cy="466857"/>
          </a:xfrm>
          <a:prstGeom prst="rect">
            <a:avLst/>
          </a:prstGeom>
          <a:solidFill>
            <a:srgbClr val="D2D2D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200">
                <a:solidFill>
                  <a:schemeClr val="tx1"/>
                </a:solidFill>
              </a:rPr>
              <a:t>Color 5</a:t>
            </a:r>
          </a:p>
        </p:txBody>
      </p:sp>
      <p:sp>
        <p:nvSpPr>
          <p:cNvPr id="8" name="Rectangle 7">
            <a:extLst>
              <a:ext uri="{FF2B5EF4-FFF2-40B4-BE49-F238E27FC236}">
                <a16:creationId xmlns:a16="http://schemas.microsoft.com/office/drawing/2014/main" id="{C899A878-E015-6586-D672-3678CD1729BD}"/>
              </a:ext>
            </a:extLst>
          </p:cNvPr>
          <p:cNvSpPr/>
          <p:nvPr userDrawn="1"/>
        </p:nvSpPr>
        <p:spPr bwMode="auto">
          <a:xfrm>
            <a:off x="13508492" y="772347"/>
            <a:ext cx="467044" cy="466857"/>
          </a:xfrm>
          <a:prstGeom prst="rect">
            <a:avLst/>
          </a:prstGeom>
          <a:solidFill>
            <a:schemeClr val="bg1"/>
          </a:solidFill>
          <a:ln>
            <a:noFill/>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200">
                <a:solidFill>
                  <a:schemeClr val="tx1"/>
                </a:solidFill>
              </a:rPr>
              <a:t>Color 6</a:t>
            </a:r>
          </a:p>
        </p:txBody>
      </p:sp>
    </p:spTree>
    <p:extLst>
      <p:ext uri="{BB962C8B-B14F-4D97-AF65-F5344CB8AC3E}">
        <p14:creationId xmlns:p14="http://schemas.microsoft.com/office/powerpoint/2010/main" val="408964001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viding_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24ACC4D-6C22-786F-EE96-E12EA0B91599}"/>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3483A32E-F292-BB75-B917-167F08F854CB}"/>
              </a:ext>
            </a:extLst>
          </p:cNvPr>
          <p:cNvSpPr>
            <a:spLocks noGrp="1"/>
          </p:cNvSpPr>
          <p:nvPr>
            <p:ph type="ctrTitle"/>
          </p:nvPr>
        </p:nvSpPr>
        <p:spPr>
          <a:xfrm>
            <a:off x="838200" y="3703320"/>
            <a:ext cx="9144000" cy="845734"/>
          </a:xfrm>
        </p:spPr>
        <p:txBody>
          <a:bodyPr anchor="b">
            <a:normAutofit/>
          </a:bodyPr>
          <a:lstStyle>
            <a:lvl1pPr algn="l">
              <a:defRPr sz="4400"/>
            </a:lvl1pPr>
          </a:lstStyle>
          <a:p>
            <a:r>
              <a:rPr lang="en-US"/>
              <a:t>Click to edit Master title style</a:t>
            </a:r>
          </a:p>
        </p:txBody>
      </p:sp>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838200" y="4641129"/>
            <a:ext cx="9144000" cy="36512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8579835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allette">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A690DD8C-D0F4-48DC-EB42-FFFE13F663FE}"/>
              </a:ext>
            </a:extLst>
          </p:cNvPr>
          <p:cNvSpPr txBox="1">
            <a:spLocks/>
          </p:cNvSpPr>
          <p:nvPr userDrawn="1"/>
        </p:nvSpPr>
        <p:spPr>
          <a:xfrm>
            <a:off x="607933" y="1482322"/>
            <a:ext cx="9960837" cy="369332"/>
          </a:xfrm>
          <a:prstGeom prst="rect">
            <a:avLst/>
          </a:prstGeom>
        </p:spPr>
        <p:txBody>
          <a:bodyPr vert="horz" wrap="square" lIns="0" tIns="0" rIns="0" bIns="0" rtlCol="0">
            <a:spAutoFit/>
          </a:bodyPr>
          <a:lstStyle>
            <a:defPPr>
              <a:defRPr lang="en-US"/>
            </a:defPPr>
            <a:lvl1pPr marL="0" algn="l" defTabSz="3657965" rtl="0" eaLnBrk="1" latinLnBrk="0" hangingPunct="1">
              <a:defRPr sz="7200" kern="1200">
                <a:solidFill>
                  <a:schemeClr val="tx1"/>
                </a:solidFill>
                <a:latin typeface="+mn-lt"/>
                <a:ea typeface="+mn-ea"/>
                <a:cs typeface="+mn-cs"/>
              </a:defRPr>
            </a:lvl1pPr>
            <a:lvl2pPr marL="1828983" algn="l" defTabSz="3657965" rtl="0" eaLnBrk="1" latinLnBrk="0" hangingPunct="1">
              <a:defRPr sz="7200" kern="1200">
                <a:solidFill>
                  <a:schemeClr val="tx1"/>
                </a:solidFill>
                <a:latin typeface="+mn-lt"/>
                <a:ea typeface="+mn-ea"/>
                <a:cs typeface="+mn-cs"/>
              </a:defRPr>
            </a:lvl2pPr>
            <a:lvl3pPr marL="3657965" algn="l" defTabSz="3657965" rtl="0" eaLnBrk="1" latinLnBrk="0" hangingPunct="1">
              <a:defRPr sz="7200" kern="1200">
                <a:solidFill>
                  <a:schemeClr val="tx1"/>
                </a:solidFill>
                <a:latin typeface="+mn-lt"/>
                <a:ea typeface="+mn-ea"/>
                <a:cs typeface="+mn-cs"/>
              </a:defRPr>
            </a:lvl3pPr>
            <a:lvl4pPr marL="5486948" algn="l" defTabSz="3657965" rtl="0" eaLnBrk="1" latinLnBrk="0" hangingPunct="1">
              <a:defRPr sz="7200" kern="1200">
                <a:solidFill>
                  <a:schemeClr val="tx1"/>
                </a:solidFill>
                <a:latin typeface="+mn-lt"/>
                <a:ea typeface="+mn-ea"/>
                <a:cs typeface="+mn-cs"/>
              </a:defRPr>
            </a:lvl4pPr>
            <a:lvl5pPr marL="7315932" algn="l" defTabSz="3657965" rtl="0" eaLnBrk="1" latinLnBrk="0" hangingPunct="1">
              <a:defRPr sz="7200" kern="1200">
                <a:solidFill>
                  <a:schemeClr val="tx1"/>
                </a:solidFill>
                <a:latin typeface="+mn-lt"/>
                <a:ea typeface="+mn-ea"/>
                <a:cs typeface="+mn-cs"/>
              </a:defRPr>
            </a:lvl5pPr>
            <a:lvl6pPr marL="9144915" algn="l" defTabSz="3657965" rtl="0" eaLnBrk="1" latinLnBrk="0" hangingPunct="1">
              <a:defRPr sz="7200" kern="1200">
                <a:solidFill>
                  <a:schemeClr val="tx1"/>
                </a:solidFill>
                <a:latin typeface="+mn-lt"/>
                <a:ea typeface="+mn-ea"/>
                <a:cs typeface="+mn-cs"/>
              </a:defRPr>
            </a:lvl6pPr>
            <a:lvl7pPr marL="10973897" algn="l" defTabSz="3657965" rtl="0" eaLnBrk="1" latinLnBrk="0" hangingPunct="1">
              <a:defRPr sz="7200" kern="1200">
                <a:solidFill>
                  <a:schemeClr val="tx1"/>
                </a:solidFill>
                <a:latin typeface="+mn-lt"/>
                <a:ea typeface="+mn-ea"/>
                <a:cs typeface="+mn-cs"/>
              </a:defRPr>
            </a:lvl7pPr>
            <a:lvl8pPr marL="12802880" algn="l" defTabSz="3657965" rtl="0" eaLnBrk="1" latinLnBrk="0" hangingPunct="1">
              <a:defRPr sz="7200" kern="1200">
                <a:solidFill>
                  <a:schemeClr val="tx1"/>
                </a:solidFill>
                <a:latin typeface="+mn-lt"/>
                <a:ea typeface="+mn-ea"/>
                <a:cs typeface="+mn-cs"/>
              </a:defRPr>
            </a:lvl8pPr>
            <a:lvl9pPr marL="14631864" algn="l" defTabSz="3657965" rtl="0" eaLnBrk="1" latinLnBrk="0" hangingPunct="1">
              <a:defRPr sz="7200" kern="1200">
                <a:solidFill>
                  <a:schemeClr val="tx1"/>
                </a:solidFill>
                <a:latin typeface="+mn-lt"/>
                <a:ea typeface="+mn-ea"/>
                <a:cs typeface="+mn-cs"/>
              </a:defRPr>
            </a:lvl9pPr>
          </a:lstStyle>
          <a:p>
            <a:pPr>
              <a:lnSpc>
                <a:spcPct val="100000"/>
              </a:lnSpc>
              <a:spcBef>
                <a:spcPts val="0"/>
              </a:spcBef>
            </a:pPr>
            <a:r>
              <a:rPr lang="en-US" sz="1200" spc="19">
                <a:solidFill>
                  <a:schemeClr val="bg1"/>
                </a:solidFill>
                <a:latin typeface="+mn-lt"/>
                <a:cs typeface="Segoe UI Semibold" panose="020B0702040204020203" pitchFamily="34" charset="0"/>
              </a:rPr>
              <a:t>The PowerPoint palette for this template has been built for you and is shown below. </a:t>
            </a:r>
          </a:p>
          <a:p>
            <a:pPr>
              <a:lnSpc>
                <a:spcPct val="100000"/>
              </a:lnSpc>
              <a:spcBef>
                <a:spcPts val="0"/>
              </a:spcBef>
            </a:pPr>
            <a:r>
              <a:rPr lang="en-US" sz="1200" spc="19">
                <a:solidFill>
                  <a:schemeClr val="bg1"/>
                </a:solidFill>
                <a:latin typeface="+mn-lt"/>
                <a:cs typeface="Segoe UI Semibold" panose="020B0702040204020203" pitchFamily="34" charset="0"/>
              </a:rPr>
              <a:t>Avoid using too many colors in your presentation. </a:t>
            </a:r>
          </a:p>
        </p:txBody>
      </p:sp>
      <p:sp>
        <p:nvSpPr>
          <p:cNvPr id="7" name="TextBox 36">
            <a:extLst>
              <a:ext uri="{FF2B5EF4-FFF2-40B4-BE49-F238E27FC236}">
                <a16:creationId xmlns:a16="http://schemas.microsoft.com/office/drawing/2014/main" id="{C5F406B8-F32D-A9E4-8492-A8C572026E73}"/>
              </a:ext>
            </a:extLst>
          </p:cNvPr>
          <p:cNvSpPr txBox="1"/>
          <p:nvPr userDrawn="1"/>
        </p:nvSpPr>
        <p:spPr>
          <a:xfrm>
            <a:off x="585934" y="2377142"/>
            <a:ext cx="6286442" cy="246221"/>
          </a:xfrm>
          <a:prstGeom prst="rect">
            <a:avLst/>
          </a:prstGeom>
          <a:noFill/>
        </p:spPr>
        <p:txBody>
          <a:bodyPr wrap="square" lIns="0" tIns="0" rIns="0" bIns="0" rtlCol="0">
            <a:spAutoFit/>
          </a:bodyPr>
          <a:lstStyle>
            <a:defPPr>
              <a:defRPr lang="en-US"/>
            </a:defPPr>
            <a:lvl1pPr marL="0" algn="l" defTabSz="3657965" rtl="0" eaLnBrk="1" latinLnBrk="0" hangingPunct="1">
              <a:defRPr sz="7200" kern="1200">
                <a:solidFill>
                  <a:schemeClr val="tx1"/>
                </a:solidFill>
                <a:latin typeface="+mn-lt"/>
                <a:ea typeface="+mn-ea"/>
                <a:cs typeface="+mn-cs"/>
              </a:defRPr>
            </a:lvl1pPr>
            <a:lvl2pPr marL="1828983" algn="l" defTabSz="3657965" rtl="0" eaLnBrk="1" latinLnBrk="0" hangingPunct="1">
              <a:defRPr sz="7200" kern="1200">
                <a:solidFill>
                  <a:schemeClr val="tx1"/>
                </a:solidFill>
                <a:latin typeface="+mn-lt"/>
                <a:ea typeface="+mn-ea"/>
                <a:cs typeface="+mn-cs"/>
              </a:defRPr>
            </a:lvl2pPr>
            <a:lvl3pPr marL="3657965" algn="l" defTabSz="3657965" rtl="0" eaLnBrk="1" latinLnBrk="0" hangingPunct="1">
              <a:defRPr sz="7200" kern="1200">
                <a:solidFill>
                  <a:schemeClr val="tx1"/>
                </a:solidFill>
                <a:latin typeface="+mn-lt"/>
                <a:ea typeface="+mn-ea"/>
                <a:cs typeface="+mn-cs"/>
              </a:defRPr>
            </a:lvl3pPr>
            <a:lvl4pPr marL="5486948" algn="l" defTabSz="3657965" rtl="0" eaLnBrk="1" latinLnBrk="0" hangingPunct="1">
              <a:defRPr sz="7200" kern="1200">
                <a:solidFill>
                  <a:schemeClr val="tx1"/>
                </a:solidFill>
                <a:latin typeface="+mn-lt"/>
                <a:ea typeface="+mn-ea"/>
                <a:cs typeface="+mn-cs"/>
              </a:defRPr>
            </a:lvl4pPr>
            <a:lvl5pPr marL="7315932" algn="l" defTabSz="3657965" rtl="0" eaLnBrk="1" latinLnBrk="0" hangingPunct="1">
              <a:defRPr sz="7200" kern="1200">
                <a:solidFill>
                  <a:schemeClr val="tx1"/>
                </a:solidFill>
                <a:latin typeface="+mn-lt"/>
                <a:ea typeface="+mn-ea"/>
                <a:cs typeface="+mn-cs"/>
              </a:defRPr>
            </a:lvl5pPr>
            <a:lvl6pPr marL="9144915" algn="l" defTabSz="3657965" rtl="0" eaLnBrk="1" latinLnBrk="0" hangingPunct="1">
              <a:defRPr sz="7200" kern="1200">
                <a:solidFill>
                  <a:schemeClr val="tx1"/>
                </a:solidFill>
                <a:latin typeface="+mn-lt"/>
                <a:ea typeface="+mn-ea"/>
                <a:cs typeface="+mn-cs"/>
              </a:defRPr>
            </a:lvl6pPr>
            <a:lvl7pPr marL="10973897" algn="l" defTabSz="3657965" rtl="0" eaLnBrk="1" latinLnBrk="0" hangingPunct="1">
              <a:defRPr sz="7200" kern="1200">
                <a:solidFill>
                  <a:schemeClr val="tx1"/>
                </a:solidFill>
                <a:latin typeface="+mn-lt"/>
                <a:ea typeface="+mn-ea"/>
                <a:cs typeface="+mn-cs"/>
              </a:defRPr>
            </a:lvl7pPr>
            <a:lvl8pPr marL="12802880" algn="l" defTabSz="3657965" rtl="0" eaLnBrk="1" latinLnBrk="0" hangingPunct="1">
              <a:defRPr sz="7200" kern="1200">
                <a:solidFill>
                  <a:schemeClr val="tx1"/>
                </a:solidFill>
                <a:latin typeface="+mn-lt"/>
                <a:ea typeface="+mn-ea"/>
                <a:cs typeface="+mn-cs"/>
              </a:defRPr>
            </a:lvl8pPr>
            <a:lvl9pPr marL="14631864" algn="l" defTabSz="3657965" rtl="0" eaLnBrk="1" latinLnBrk="0" hangingPunct="1">
              <a:defRPr sz="7200" kern="1200">
                <a:solidFill>
                  <a:schemeClr val="tx1"/>
                </a:solidFill>
                <a:latin typeface="+mn-lt"/>
                <a:ea typeface="+mn-ea"/>
                <a:cs typeface="+mn-cs"/>
              </a:defRPr>
            </a:lvl9pPr>
          </a:lstStyle>
          <a:p>
            <a:pPr>
              <a:spcAft>
                <a:spcPts val="600"/>
              </a:spcAft>
              <a:buSzPct val="90000"/>
              <a:defRPr/>
            </a:pPr>
            <a:r>
              <a:rPr lang="en-US" sz="1600" b="1">
                <a:cs typeface="Segoe UI Semibold" panose="020B0702040204020203" pitchFamily="34" charset="0"/>
              </a:rPr>
              <a:t>PowerPoint theme accent colors</a:t>
            </a:r>
          </a:p>
        </p:txBody>
      </p:sp>
      <p:sp>
        <p:nvSpPr>
          <p:cNvPr id="9" name="Rectangle 8">
            <a:extLst>
              <a:ext uri="{FF2B5EF4-FFF2-40B4-BE49-F238E27FC236}">
                <a16:creationId xmlns:a16="http://schemas.microsoft.com/office/drawing/2014/main" id="{CB64BD60-A958-6901-5BD3-58ECA0422EBC}"/>
              </a:ext>
            </a:extLst>
          </p:cNvPr>
          <p:cNvSpPr/>
          <p:nvPr userDrawn="1"/>
        </p:nvSpPr>
        <p:spPr bwMode="auto">
          <a:xfrm>
            <a:off x="617826" y="2855899"/>
            <a:ext cx="1101423" cy="1101122"/>
          </a:xfrm>
          <a:prstGeom prst="rect">
            <a:avLst/>
          </a:prstGeom>
          <a:solidFill>
            <a:srgbClr val="512B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1" rIns="0" bIns="46631"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932286" fontAlgn="base">
              <a:spcBef>
                <a:spcPct val="0"/>
              </a:spcBef>
              <a:spcAft>
                <a:spcPct val="0"/>
              </a:spcAft>
            </a:pPr>
            <a:r>
              <a:rPr lang="en-US" sz="1600">
                <a:solidFill>
                  <a:srgbClr val="FFFFFF"/>
                </a:solidFill>
              </a:rPr>
              <a:t>Color 1</a:t>
            </a:r>
          </a:p>
        </p:txBody>
      </p:sp>
      <p:sp>
        <p:nvSpPr>
          <p:cNvPr id="10" name="Rectangle 9">
            <a:extLst>
              <a:ext uri="{FF2B5EF4-FFF2-40B4-BE49-F238E27FC236}">
                <a16:creationId xmlns:a16="http://schemas.microsoft.com/office/drawing/2014/main" id="{14CD4E40-C960-2390-C82E-31654775D995}"/>
              </a:ext>
            </a:extLst>
          </p:cNvPr>
          <p:cNvSpPr/>
          <p:nvPr userDrawn="1"/>
        </p:nvSpPr>
        <p:spPr bwMode="auto">
          <a:xfrm>
            <a:off x="1809121" y="2855899"/>
            <a:ext cx="1101423" cy="1101122"/>
          </a:xfrm>
          <a:prstGeom prst="rect">
            <a:avLst/>
          </a:prstGeom>
          <a:solidFill>
            <a:srgbClr val="D601AA"/>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1" rIns="0" bIns="46631"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932286" fontAlgn="base">
              <a:spcBef>
                <a:spcPct val="0"/>
              </a:spcBef>
              <a:spcAft>
                <a:spcPct val="0"/>
              </a:spcAft>
            </a:pPr>
            <a:r>
              <a:rPr lang="en-US" sz="1600">
                <a:solidFill>
                  <a:schemeClr val="bg1"/>
                </a:solidFill>
              </a:rPr>
              <a:t>Color 2</a:t>
            </a:r>
          </a:p>
        </p:txBody>
      </p:sp>
      <p:sp>
        <p:nvSpPr>
          <p:cNvPr id="11" name="Rectangle 10">
            <a:extLst>
              <a:ext uri="{FF2B5EF4-FFF2-40B4-BE49-F238E27FC236}">
                <a16:creationId xmlns:a16="http://schemas.microsoft.com/office/drawing/2014/main" id="{5A7C1F7C-8851-8D18-261A-359E194A900F}"/>
              </a:ext>
            </a:extLst>
          </p:cNvPr>
          <p:cNvSpPr/>
          <p:nvPr userDrawn="1"/>
        </p:nvSpPr>
        <p:spPr bwMode="auto">
          <a:xfrm>
            <a:off x="3000416" y="2855900"/>
            <a:ext cx="1101423" cy="1101123"/>
          </a:xfrm>
          <a:prstGeom prst="rect">
            <a:avLst/>
          </a:prstGeom>
          <a:solidFill>
            <a:srgbClr val="1F1F1F"/>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1" rIns="0" bIns="46631"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932286" fontAlgn="base">
              <a:spcBef>
                <a:spcPct val="0"/>
              </a:spcBef>
              <a:spcAft>
                <a:spcPct val="0"/>
              </a:spcAft>
            </a:pPr>
            <a:r>
              <a:rPr lang="en-US" sz="1600">
                <a:solidFill>
                  <a:schemeClr val="bg1"/>
                </a:solidFill>
              </a:rPr>
              <a:t>Color 3</a:t>
            </a:r>
          </a:p>
        </p:txBody>
      </p:sp>
      <p:sp>
        <p:nvSpPr>
          <p:cNvPr id="12" name="Rectangle 11">
            <a:extLst>
              <a:ext uri="{FF2B5EF4-FFF2-40B4-BE49-F238E27FC236}">
                <a16:creationId xmlns:a16="http://schemas.microsoft.com/office/drawing/2014/main" id="{D93489AD-275C-2407-79B4-4C020DEA8898}"/>
              </a:ext>
            </a:extLst>
          </p:cNvPr>
          <p:cNvSpPr/>
          <p:nvPr userDrawn="1"/>
        </p:nvSpPr>
        <p:spPr bwMode="auto">
          <a:xfrm>
            <a:off x="4191714" y="3103036"/>
            <a:ext cx="854218" cy="853986"/>
          </a:xfrm>
          <a:prstGeom prst="rect">
            <a:avLst/>
          </a:prstGeom>
          <a:solidFill>
            <a:srgbClr val="535353"/>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6631" rIns="0" bIns="46631"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932286" fontAlgn="base">
              <a:spcBef>
                <a:spcPct val="0"/>
              </a:spcBef>
              <a:spcAft>
                <a:spcPct val="0"/>
              </a:spcAft>
            </a:pPr>
            <a:r>
              <a:rPr lang="en-US" sz="1100">
                <a:solidFill>
                  <a:schemeClr val="bg1"/>
                </a:solidFill>
              </a:rPr>
              <a:t>Color 4</a:t>
            </a:r>
          </a:p>
        </p:txBody>
      </p:sp>
      <p:sp>
        <p:nvSpPr>
          <p:cNvPr id="13" name="Rectangle 12">
            <a:extLst>
              <a:ext uri="{FF2B5EF4-FFF2-40B4-BE49-F238E27FC236}">
                <a16:creationId xmlns:a16="http://schemas.microsoft.com/office/drawing/2014/main" id="{5AA01437-CD27-AE9F-89DA-7D4DE605D975}"/>
              </a:ext>
            </a:extLst>
          </p:cNvPr>
          <p:cNvSpPr/>
          <p:nvPr userDrawn="1"/>
        </p:nvSpPr>
        <p:spPr bwMode="auto">
          <a:xfrm>
            <a:off x="5140049" y="3103036"/>
            <a:ext cx="854218" cy="853986"/>
          </a:xfrm>
          <a:prstGeom prst="rect">
            <a:avLst/>
          </a:prstGeom>
          <a:solidFill>
            <a:srgbClr val="D2D2D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46631" rIns="0" bIns="46631"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932286" fontAlgn="base">
              <a:spcBef>
                <a:spcPct val="0"/>
              </a:spcBef>
              <a:spcAft>
                <a:spcPct val="0"/>
              </a:spcAft>
            </a:pPr>
            <a:r>
              <a:rPr lang="en-US" sz="1100">
                <a:solidFill>
                  <a:schemeClr val="tx1"/>
                </a:solidFill>
              </a:rPr>
              <a:t>Color 5</a:t>
            </a:r>
          </a:p>
        </p:txBody>
      </p:sp>
      <p:sp>
        <p:nvSpPr>
          <p:cNvPr id="14" name="Rectangle 13">
            <a:extLst>
              <a:ext uri="{FF2B5EF4-FFF2-40B4-BE49-F238E27FC236}">
                <a16:creationId xmlns:a16="http://schemas.microsoft.com/office/drawing/2014/main" id="{A7FA0E8F-766B-4982-3212-DC1CF66CAC67}"/>
              </a:ext>
            </a:extLst>
          </p:cNvPr>
          <p:cNvSpPr/>
          <p:nvPr userDrawn="1"/>
        </p:nvSpPr>
        <p:spPr bwMode="auto">
          <a:xfrm>
            <a:off x="6081745" y="3103036"/>
            <a:ext cx="854218" cy="853986"/>
          </a:xfrm>
          <a:prstGeom prst="rect">
            <a:avLst/>
          </a:prstGeom>
          <a:solidFill>
            <a:schemeClr val="bg1"/>
          </a:solidFill>
          <a:ln>
            <a:noFill/>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46631" rIns="0" bIns="46631"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932286" fontAlgn="base">
              <a:spcBef>
                <a:spcPct val="0"/>
              </a:spcBef>
              <a:spcAft>
                <a:spcPct val="0"/>
              </a:spcAft>
            </a:pPr>
            <a:r>
              <a:rPr lang="en-US" sz="1100">
                <a:solidFill>
                  <a:schemeClr val="tx1"/>
                </a:solidFill>
              </a:rPr>
              <a:t>Color 6</a:t>
            </a:r>
          </a:p>
        </p:txBody>
      </p:sp>
      <p:sp>
        <p:nvSpPr>
          <p:cNvPr id="2" name="Title Placeholder 1">
            <a:extLst>
              <a:ext uri="{FF2B5EF4-FFF2-40B4-BE49-F238E27FC236}">
                <a16:creationId xmlns:a16="http://schemas.microsoft.com/office/drawing/2014/main" id="{0EB6D242-7448-2F37-E0DE-C6FC6A39BD86}"/>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93637143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ntro page">
    <p:spTree>
      <p:nvGrpSpPr>
        <p:cNvPr id="1" name=""/>
        <p:cNvGrpSpPr/>
        <p:nvPr/>
      </p:nvGrpSpPr>
      <p:grpSpPr>
        <a:xfrm>
          <a:off x="0" y="0"/>
          <a:ext cx="0" cy="0"/>
          <a:chOff x="0" y="0"/>
          <a:chExt cx="0" cy="0"/>
        </a:xfrm>
      </p:grpSpPr>
      <p:sp>
        <p:nvSpPr>
          <p:cNvPr id="8" name="Text Placeholder 2">
            <a:extLst>
              <a:ext uri="{FF2B5EF4-FFF2-40B4-BE49-F238E27FC236}">
                <a16:creationId xmlns:a16="http://schemas.microsoft.com/office/drawing/2014/main" id="{942ADE2D-2DEC-D041-8C96-EC3FB263DCE2}"/>
              </a:ext>
            </a:extLst>
          </p:cNvPr>
          <p:cNvSpPr>
            <a:spLocks noGrp="1"/>
          </p:cNvSpPr>
          <p:nvPr>
            <p:ph type="body" sz="quarter" idx="26" hasCustomPrompt="1"/>
          </p:nvPr>
        </p:nvSpPr>
        <p:spPr>
          <a:xfrm>
            <a:off x="616378" y="2507111"/>
            <a:ext cx="6329618" cy="1846660"/>
          </a:xfrm>
          <a:prstGeom prst="rect">
            <a:avLst/>
          </a:prstGeom>
        </p:spPr>
        <p:txBody>
          <a:bodyPr/>
          <a:lstStyle>
            <a:lvl1pPr marL="0" indent="0">
              <a:buNone/>
              <a:defRPr sz="2400" b="0" i="0" spc="-75">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The mission of the Microsoft Developer Division is to earn the trust and love of developers across all languages and platforms and make them successful as they build the applications of the future.  </a:t>
            </a:r>
          </a:p>
        </p:txBody>
      </p:sp>
      <p:sp>
        <p:nvSpPr>
          <p:cNvPr id="5" name="Text Placeholder 6">
            <a:extLst>
              <a:ext uri="{FF2B5EF4-FFF2-40B4-BE49-F238E27FC236}">
                <a16:creationId xmlns:a16="http://schemas.microsoft.com/office/drawing/2014/main" id="{BA366440-93BA-6161-2871-E2E4DD9EFF70}"/>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2" name="Title Placeholder 1">
            <a:extLst>
              <a:ext uri="{FF2B5EF4-FFF2-40B4-BE49-F238E27FC236}">
                <a16:creationId xmlns:a16="http://schemas.microsoft.com/office/drawing/2014/main" id="{B8680AA0-3B80-0DE1-4469-A2891A484905}"/>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233197065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7" name="Text Placeholder 11">
            <a:extLst>
              <a:ext uri="{FF2B5EF4-FFF2-40B4-BE49-F238E27FC236}">
                <a16:creationId xmlns:a16="http://schemas.microsoft.com/office/drawing/2014/main" id="{E72E088B-8D04-DBE0-581B-6E7E935432AB}"/>
              </a:ext>
            </a:extLst>
          </p:cNvPr>
          <p:cNvSpPr>
            <a:spLocks noGrp="1"/>
          </p:cNvSpPr>
          <p:nvPr>
            <p:ph type="body" sz="quarter" idx="16" hasCustomPrompt="1"/>
          </p:nvPr>
        </p:nvSpPr>
        <p:spPr>
          <a:xfrm>
            <a:off x="3390715" y="1200111"/>
            <a:ext cx="2534271" cy="415499"/>
          </a:xfrm>
          <a:prstGeom prst="rect">
            <a:avLst/>
          </a:prstGeom>
          <a:noFill/>
        </p:spPr>
        <p:txBody>
          <a:bodyPr anchor="t"/>
          <a:lstStyle>
            <a:lvl1pPr marL="0" indent="0" algn="l">
              <a:spcBef>
                <a:spcPts val="0"/>
              </a:spcBef>
              <a:buNone/>
              <a:defRPr sz="2699" b="0" i="0">
                <a:solidFill>
                  <a:schemeClr val="accent6"/>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01</a:t>
            </a:r>
          </a:p>
        </p:txBody>
      </p:sp>
      <p:sp>
        <p:nvSpPr>
          <p:cNvPr id="28" name="Text Placeholder 5">
            <a:extLst>
              <a:ext uri="{FF2B5EF4-FFF2-40B4-BE49-F238E27FC236}">
                <a16:creationId xmlns:a16="http://schemas.microsoft.com/office/drawing/2014/main" id="{96909F93-3056-3779-DDD8-D482DBFB0EE4}"/>
              </a:ext>
            </a:extLst>
          </p:cNvPr>
          <p:cNvSpPr>
            <a:spLocks noGrp="1"/>
          </p:cNvSpPr>
          <p:nvPr>
            <p:ph type="body" sz="quarter" idx="19" hasCustomPrompt="1"/>
          </p:nvPr>
        </p:nvSpPr>
        <p:spPr>
          <a:xfrm>
            <a:off x="3386490" y="1756561"/>
            <a:ext cx="2505542" cy="1107996"/>
          </a:xfrm>
          <a:prstGeom prst="rect">
            <a:avLst/>
          </a:prstGeom>
          <a:noFill/>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29" name="Text Placeholder 11">
            <a:extLst>
              <a:ext uri="{FF2B5EF4-FFF2-40B4-BE49-F238E27FC236}">
                <a16:creationId xmlns:a16="http://schemas.microsoft.com/office/drawing/2014/main" id="{48DBC8EE-F85E-10D4-EF8A-9DA27D6A480B}"/>
              </a:ext>
            </a:extLst>
          </p:cNvPr>
          <p:cNvSpPr>
            <a:spLocks noGrp="1"/>
          </p:cNvSpPr>
          <p:nvPr>
            <p:ph type="body" sz="quarter" idx="41" hasCustomPrompt="1"/>
          </p:nvPr>
        </p:nvSpPr>
        <p:spPr>
          <a:xfrm>
            <a:off x="6159361" y="1200111"/>
            <a:ext cx="2476063" cy="415499"/>
          </a:xfrm>
          <a:prstGeom prst="rect">
            <a:avLst/>
          </a:prstGeom>
          <a:noFill/>
        </p:spPr>
        <p:txBody>
          <a:bodyPr anchor="t"/>
          <a:lstStyle>
            <a:lvl1pPr marL="0" indent="0" algn="l">
              <a:spcBef>
                <a:spcPts val="0"/>
              </a:spcBef>
              <a:buNone/>
              <a:defRPr sz="2699" b="0" i="0">
                <a:solidFill>
                  <a:schemeClr val="accent6"/>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02</a:t>
            </a:r>
          </a:p>
        </p:txBody>
      </p:sp>
      <p:sp>
        <p:nvSpPr>
          <p:cNvPr id="30" name="Text Placeholder 5">
            <a:extLst>
              <a:ext uri="{FF2B5EF4-FFF2-40B4-BE49-F238E27FC236}">
                <a16:creationId xmlns:a16="http://schemas.microsoft.com/office/drawing/2014/main" id="{875DE94F-500B-6D92-C0A9-E42434FA2D95}"/>
              </a:ext>
            </a:extLst>
          </p:cNvPr>
          <p:cNvSpPr>
            <a:spLocks noGrp="1"/>
          </p:cNvSpPr>
          <p:nvPr>
            <p:ph type="body" sz="quarter" idx="42" hasCustomPrompt="1"/>
          </p:nvPr>
        </p:nvSpPr>
        <p:spPr>
          <a:xfrm>
            <a:off x="6155136" y="1756561"/>
            <a:ext cx="2447994" cy="1107996"/>
          </a:xfrm>
          <a:prstGeom prst="rect">
            <a:avLst/>
          </a:prstGeom>
          <a:noFill/>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31" name="Text Placeholder 11">
            <a:extLst>
              <a:ext uri="{FF2B5EF4-FFF2-40B4-BE49-F238E27FC236}">
                <a16:creationId xmlns:a16="http://schemas.microsoft.com/office/drawing/2014/main" id="{AC7F6794-9819-6682-4B20-EF07DA4DB5F9}"/>
              </a:ext>
            </a:extLst>
          </p:cNvPr>
          <p:cNvSpPr>
            <a:spLocks noGrp="1"/>
          </p:cNvSpPr>
          <p:nvPr>
            <p:ph type="body" sz="quarter" idx="43" hasCustomPrompt="1"/>
          </p:nvPr>
        </p:nvSpPr>
        <p:spPr>
          <a:xfrm>
            <a:off x="8939893" y="1200111"/>
            <a:ext cx="2679569" cy="415499"/>
          </a:xfrm>
          <a:prstGeom prst="rect">
            <a:avLst/>
          </a:prstGeom>
          <a:noFill/>
        </p:spPr>
        <p:txBody>
          <a:bodyPr anchor="t"/>
          <a:lstStyle>
            <a:lvl1pPr marL="0" indent="0" algn="l">
              <a:spcBef>
                <a:spcPts val="0"/>
              </a:spcBef>
              <a:buNone/>
              <a:defRPr sz="2699" b="0" i="0">
                <a:solidFill>
                  <a:schemeClr val="accent6"/>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03</a:t>
            </a:r>
          </a:p>
        </p:txBody>
      </p:sp>
      <p:sp>
        <p:nvSpPr>
          <p:cNvPr id="32" name="Text Placeholder 5">
            <a:extLst>
              <a:ext uri="{FF2B5EF4-FFF2-40B4-BE49-F238E27FC236}">
                <a16:creationId xmlns:a16="http://schemas.microsoft.com/office/drawing/2014/main" id="{FDC8D915-7183-A418-1E18-D73D8D46D065}"/>
              </a:ext>
            </a:extLst>
          </p:cNvPr>
          <p:cNvSpPr>
            <a:spLocks noGrp="1"/>
          </p:cNvSpPr>
          <p:nvPr>
            <p:ph type="body" sz="quarter" idx="44" hasCustomPrompt="1"/>
          </p:nvPr>
        </p:nvSpPr>
        <p:spPr>
          <a:xfrm>
            <a:off x="8935669" y="1756561"/>
            <a:ext cx="2365204" cy="1107996"/>
          </a:xfrm>
          <a:prstGeom prst="rect">
            <a:avLst/>
          </a:prstGeom>
          <a:noFill/>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33" name="Text Placeholder 11">
            <a:extLst>
              <a:ext uri="{FF2B5EF4-FFF2-40B4-BE49-F238E27FC236}">
                <a16:creationId xmlns:a16="http://schemas.microsoft.com/office/drawing/2014/main" id="{B44B8055-2990-C663-5251-EC78CE6CC55F}"/>
              </a:ext>
            </a:extLst>
          </p:cNvPr>
          <p:cNvSpPr>
            <a:spLocks noGrp="1"/>
          </p:cNvSpPr>
          <p:nvPr>
            <p:ph type="body" sz="quarter" idx="45" hasCustomPrompt="1"/>
          </p:nvPr>
        </p:nvSpPr>
        <p:spPr>
          <a:xfrm>
            <a:off x="3395998" y="3768213"/>
            <a:ext cx="2503042" cy="415499"/>
          </a:xfrm>
          <a:prstGeom prst="rect">
            <a:avLst/>
          </a:prstGeom>
          <a:noFill/>
        </p:spPr>
        <p:txBody>
          <a:bodyPr anchor="t"/>
          <a:lstStyle>
            <a:lvl1pPr marL="0" indent="0" algn="l">
              <a:spcBef>
                <a:spcPts val="0"/>
              </a:spcBef>
              <a:buNone/>
              <a:defRPr sz="2699" b="0" i="0">
                <a:solidFill>
                  <a:schemeClr val="accent6"/>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04</a:t>
            </a:r>
          </a:p>
        </p:txBody>
      </p:sp>
      <p:sp>
        <p:nvSpPr>
          <p:cNvPr id="34" name="Text Placeholder 5">
            <a:extLst>
              <a:ext uri="{FF2B5EF4-FFF2-40B4-BE49-F238E27FC236}">
                <a16:creationId xmlns:a16="http://schemas.microsoft.com/office/drawing/2014/main" id="{4F1182A8-939A-0E99-04C8-45F9FC03456F}"/>
              </a:ext>
            </a:extLst>
          </p:cNvPr>
          <p:cNvSpPr>
            <a:spLocks noGrp="1"/>
          </p:cNvSpPr>
          <p:nvPr>
            <p:ph type="body" sz="quarter" idx="46" hasCustomPrompt="1"/>
          </p:nvPr>
        </p:nvSpPr>
        <p:spPr>
          <a:xfrm>
            <a:off x="3391773" y="4324663"/>
            <a:ext cx="2509209" cy="1107996"/>
          </a:xfrm>
          <a:prstGeom prst="rect">
            <a:avLst/>
          </a:prstGeom>
          <a:noFill/>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35" name="Text Placeholder 11">
            <a:extLst>
              <a:ext uri="{FF2B5EF4-FFF2-40B4-BE49-F238E27FC236}">
                <a16:creationId xmlns:a16="http://schemas.microsoft.com/office/drawing/2014/main" id="{E4FE2F93-3D02-814C-5130-7C0C4C1C425A}"/>
              </a:ext>
            </a:extLst>
          </p:cNvPr>
          <p:cNvSpPr>
            <a:spLocks noGrp="1"/>
          </p:cNvSpPr>
          <p:nvPr>
            <p:ph type="body" sz="quarter" idx="47" hasCustomPrompt="1"/>
          </p:nvPr>
        </p:nvSpPr>
        <p:spPr>
          <a:xfrm>
            <a:off x="6164644" y="3768213"/>
            <a:ext cx="2476063" cy="415499"/>
          </a:xfrm>
          <a:prstGeom prst="rect">
            <a:avLst/>
          </a:prstGeom>
          <a:noFill/>
        </p:spPr>
        <p:txBody>
          <a:bodyPr anchor="t"/>
          <a:lstStyle>
            <a:lvl1pPr marL="0" indent="0" algn="l">
              <a:spcBef>
                <a:spcPts val="0"/>
              </a:spcBef>
              <a:buNone/>
              <a:defRPr sz="2699" b="0" i="0">
                <a:solidFill>
                  <a:schemeClr val="accent6"/>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05</a:t>
            </a:r>
          </a:p>
        </p:txBody>
      </p:sp>
      <p:sp>
        <p:nvSpPr>
          <p:cNvPr id="36" name="Text Placeholder 5">
            <a:extLst>
              <a:ext uri="{FF2B5EF4-FFF2-40B4-BE49-F238E27FC236}">
                <a16:creationId xmlns:a16="http://schemas.microsoft.com/office/drawing/2014/main" id="{137685A1-542E-8B96-8CFD-FF7C768C5727}"/>
              </a:ext>
            </a:extLst>
          </p:cNvPr>
          <p:cNvSpPr>
            <a:spLocks noGrp="1"/>
          </p:cNvSpPr>
          <p:nvPr>
            <p:ph type="body" sz="quarter" idx="48" hasCustomPrompt="1"/>
          </p:nvPr>
        </p:nvSpPr>
        <p:spPr>
          <a:xfrm>
            <a:off x="6160418" y="4324663"/>
            <a:ext cx="2449868" cy="1107996"/>
          </a:xfrm>
          <a:prstGeom prst="rect">
            <a:avLst/>
          </a:prstGeom>
          <a:noFill/>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37" name="Text Placeholder 11">
            <a:extLst>
              <a:ext uri="{FF2B5EF4-FFF2-40B4-BE49-F238E27FC236}">
                <a16:creationId xmlns:a16="http://schemas.microsoft.com/office/drawing/2014/main" id="{362AF9F2-C5C6-1364-9C77-641F2DAFE4FA}"/>
              </a:ext>
            </a:extLst>
          </p:cNvPr>
          <p:cNvSpPr>
            <a:spLocks noGrp="1"/>
          </p:cNvSpPr>
          <p:nvPr>
            <p:ph type="body" sz="quarter" idx="49" hasCustomPrompt="1"/>
          </p:nvPr>
        </p:nvSpPr>
        <p:spPr>
          <a:xfrm>
            <a:off x="8945175" y="3768213"/>
            <a:ext cx="2679569" cy="415499"/>
          </a:xfrm>
          <a:prstGeom prst="rect">
            <a:avLst/>
          </a:prstGeom>
          <a:noFill/>
        </p:spPr>
        <p:txBody>
          <a:bodyPr anchor="t"/>
          <a:lstStyle>
            <a:lvl1pPr marL="0" indent="0" algn="l">
              <a:spcBef>
                <a:spcPts val="0"/>
              </a:spcBef>
              <a:buNone/>
              <a:defRPr sz="2699" b="0" i="0">
                <a:solidFill>
                  <a:schemeClr val="accent6"/>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06</a:t>
            </a:r>
          </a:p>
        </p:txBody>
      </p:sp>
      <p:sp>
        <p:nvSpPr>
          <p:cNvPr id="38" name="Text Placeholder 5">
            <a:extLst>
              <a:ext uri="{FF2B5EF4-FFF2-40B4-BE49-F238E27FC236}">
                <a16:creationId xmlns:a16="http://schemas.microsoft.com/office/drawing/2014/main" id="{EA5AAE53-F84E-0F5D-96DF-2AA97D947378}"/>
              </a:ext>
            </a:extLst>
          </p:cNvPr>
          <p:cNvSpPr>
            <a:spLocks noGrp="1"/>
          </p:cNvSpPr>
          <p:nvPr>
            <p:ph type="body" sz="quarter" idx="50" hasCustomPrompt="1"/>
          </p:nvPr>
        </p:nvSpPr>
        <p:spPr>
          <a:xfrm>
            <a:off x="8940951" y="4324663"/>
            <a:ext cx="2392324" cy="1107996"/>
          </a:xfrm>
          <a:prstGeom prst="rect">
            <a:avLst/>
          </a:prstGeom>
          <a:noFill/>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47" name="Text Placeholder 46">
            <a:extLst>
              <a:ext uri="{FF2B5EF4-FFF2-40B4-BE49-F238E27FC236}">
                <a16:creationId xmlns:a16="http://schemas.microsoft.com/office/drawing/2014/main" id="{4C2A4914-40F7-A9B4-6386-C5DBCC79F240}"/>
              </a:ext>
            </a:extLst>
          </p:cNvPr>
          <p:cNvSpPr>
            <a:spLocks noGrp="1"/>
          </p:cNvSpPr>
          <p:nvPr>
            <p:ph type="body" sz="quarter" idx="51" hasCustomPrompt="1"/>
          </p:nvPr>
        </p:nvSpPr>
        <p:spPr>
          <a:xfrm>
            <a:off x="607934" y="609600"/>
            <a:ext cx="5165846" cy="738536"/>
          </a:xfrm>
          <a:noFill/>
        </p:spPr>
        <p:txBody>
          <a:bodyPr/>
          <a:lstStyle>
            <a:lvl1pPr>
              <a:defRPr lang="en-US" sz="5499" spc="-15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sz="4799"/>
              <a:t>Program</a:t>
            </a:r>
          </a:p>
        </p:txBody>
      </p:sp>
    </p:spTree>
    <p:extLst>
      <p:ext uri="{BB962C8B-B14F-4D97-AF65-F5344CB8AC3E}">
        <p14:creationId xmlns:p14="http://schemas.microsoft.com/office/powerpoint/2010/main" val="3460317695"/>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47" name="Text Placeholder 46">
            <a:extLst>
              <a:ext uri="{FF2B5EF4-FFF2-40B4-BE49-F238E27FC236}">
                <a16:creationId xmlns:a16="http://schemas.microsoft.com/office/drawing/2014/main" id="{4C2A4914-40F7-A9B4-6386-C5DBCC79F240}"/>
              </a:ext>
            </a:extLst>
          </p:cNvPr>
          <p:cNvSpPr>
            <a:spLocks noGrp="1"/>
          </p:cNvSpPr>
          <p:nvPr>
            <p:ph type="body" sz="quarter" idx="51" hasCustomPrompt="1"/>
          </p:nvPr>
        </p:nvSpPr>
        <p:spPr>
          <a:xfrm>
            <a:off x="3513077" y="2965449"/>
            <a:ext cx="5165846" cy="738536"/>
          </a:xfrm>
        </p:spPr>
        <p:txBody>
          <a:bodyPr/>
          <a:lstStyle>
            <a:lvl1pPr marL="0" marR="0" indent="0" algn="ctr"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4799" kern="1200" spc="-150" baseline="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sz="4799"/>
              <a:t>Section title</a:t>
            </a:r>
          </a:p>
        </p:txBody>
      </p:sp>
    </p:spTree>
    <p:extLst>
      <p:ext uri="{BB962C8B-B14F-4D97-AF65-F5344CB8AC3E}">
        <p14:creationId xmlns:p14="http://schemas.microsoft.com/office/powerpoint/2010/main" val="1224344555"/>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_Section title">
    <p:spTree>
      <p:nvGrpSpPr>
        <p:cNvPr id="1" name=""/>
        <p:cNvGrpSpPr/>
        <p:nvPr/>
      </p:nvGrpSpPr>
      <p:grpSpPr>
        <a:xfrm>
          <a:off x="0" y="0"/>
          <a:ext cx="0" cy="0"/>
          <a:chOff x="0" y="0"/>
          <a:chExt cx="0" cy="0"/>
        </a:xfrm>
      </p:grpSpPr>
      <p:sp>
        <p:nvSpPr>
          <p:cNvPr id="47" name="Text Placeholder 46">
            <a:extLst>
              <a:ext uri="{FF2B5EF4-FFF2-40B4-BE49-F238E27FC236}">
                <a16:creationId xmlns:a16="http://schemas.microsoft.com/office/drawing/2014/main" id="{4C2A4914-40F7-A9B4-6386-C5DBCC79F240}"/>
              </a:ext>
            </a:extLst>
          </p:cNvPr>
          <p:cNvSpPr>
            <a:spLocks noGrp="1"/>
          </p:cNvSpPr>
          <p:nvPr>
            <p:ph type="body" sz="quarter" idx="51" hasCustomPrompt="1"/>
          </p:nvPr>
        </p:nvSpPr>
        <p:spPr>
          <a:xfrm>
            <a:off x="615289" y="2965449"/>
            <a:ext cx="5165846" cy="738536"/>
          </a:xfrm>
        </p:spPr>
        <p:txBody>
          <a:bodyPr/>
          <a:lstStyle>
            <a:lvl1pPr marL="0"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4799" kern="1200" spc="-150" baseline="0" dirty="0">
                <a:solidFill>
                  <a:schemeClr val="bg1"/>
                </a:solidFill>
                <a:latin typeface="+mn-lt"/>
                <a:ea typeface="Open Sans SemiBold" panose="020B0706030804020204" pitchFamily="34" charset="0"/>
                <a:cs typeface="Space Grotesk Medium" pitchFamily="2" charset="0"/>
              </a:defRPr>
            </a:lvl1pPr>
          </a:lstStyle>
          <a:p>
            <a:r>
              <a:rPr lang="en-US" sz="4799"/>
              <a:t>Section title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76795302-00BF-09A4-14E8-4AD6DD573026}"/>
              </a:ext>
            </a:extLst>
          </p:cNvPr>
          <p:cNvSpPr>
            <a:spLocks noGrp="1"/>
          </p:cNvSpPr>
          <p:nvPr>
            <p:ph type="pic" sz="quarter" idx="11" hasCustomPrompt="1"/>
          </p:nvPr>
        </p:nvSpPr>
        <p:spPr bwMode="ltGray">
          <a:xfrm>
            <a:off x="5981851" y="0"/>
            <a:ext cx="6210149" cy="6858000"/>
          </a:xfrm>
          <a:gradFill>
            <a:gsLst>
              <a:gs pos="0">
                <a:srgbClr val="0B6CFF"/>
              </a:gs>
              <a:gs pos="73000">
                <a:srgbClr val="512BD4"/>
              </a:gs>
            </a:gsLst>
            <a:path path="circle">
              <a:fillToRect r="100000" b="100000"/>
            </a:path>
          </a:gradFill>
        </p:spPr>
        <p:txBody>
          <a:bodyPr vert="horz" wrap="square" lIns="0" tIns="1371600" rIns="0" bIns="0" rtlCol="0" anchor="ctr" anchorCtr="0">
            <a:noAutofit/>
          </a:bodyPr>
          <a:lstStyle>
            <a:lvl1pPr marL="0" indent="0" algn="ctr">
              <a:buNone/>
              <a:defRPr lang="en-US" sz="1400" b="1" dirty="0">
                <a:solidFill>
                  <a:schemeClr val="bg1"/>
                </a:solidFill>
              </a:defRPr>
            </a:lvl1pPr>
          </a:lstStyle>
          <a:p>
            <a:pPr marL="228554" lvl="0" indent="-22855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857744087"/>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Section title">
    <p:spTree>
      <p:nvGrpSpPr>
        <p:cNvPr id="1" name=""/>
        <p:cNvGrpSpPr/>
        <p:nvPr/>
      </p:nvGrpSpPr>
      <p:grpSpPr>
        <a:xfrm>
          <a:off x="0" y="0"/>
          <a:ext cx="0" cy="0"/>
          <a:chOff x="0" y="0"/>
          <a:chExt cx="0" cy="0"/>
        </a:xfrm>
      </p:grpSpPr>
      <p:sp>
        <p:nvSpPr>
          <p:cNvPr id="47" name="Text Placeholder 46">
            <a:extLst>
              <a:ext uri="{FF2B5EF4-FFF2-40B4-BE49-F238E27FC236}">
                <a16:creationId xmlns:a16="http://schemas.microsoft.com/office/drawing/2014/main" id="{4C2A4914-40F7-A9B4-6386-C5DBCC79F240}"/>
              </a:ext>
            </a:extLst>
          </p:cNvPr>
          <p:cNvSpPr>
            <a:spLocks noGrp="1"/>
          </p:cNvSpPr>
          <p:nvPr>
            <p:ph type="body" sz="quarter" idx="51" hasCustomPrompt="1"/>
          </p:nvPr>
        </p:nvSpPr>
        <p:spPr>
          <a:xfrm>
            <a:off x="3509433" y="3297959"/>
            <a:ext cx="5165846" cy="738536"/>
          </a:xfrm>
        </p:spPr>
        <p:txBody>
          <a:bodyPr/>
          <a:lstStyle>
            <a:lvl1pPr algn="ctr">
              <a:defRPr lang="en-US" sz="5499" spc="-15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sz="4799"/>
              <a:t>Section title</a:t>
            </a:r>
          </a:p>
        </p:txBody>
      </p:sp>
    </p:spTree>
    <p:extLst>
      <p:ext uri="{BB962C8B-B14F-4D97-AF65-F5344CB8AC3E}">
        <p14:creationId xmlns:p14="http://schemas.microsoft.com/office/powerpoint/2010/main" val="3472729819"/>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Section title">
    <p:spTree>
      <p:nvGrpSpPr>
        <p:cNvPr id="1" name=""/>
        <p:cNvGrpSpPr/>
        <p:nvPr/>
      </p:nvGrpSpPr>
      <p:grpSpPr>
        <a:xfrm>
          <a:off x="0" y="0"/>
          <a:ext cx="0" cy="0"/>
          <a:chOff x="0" y="0"/>
          <a:chExt cx="0" cy="0"/>
        </a:xfrm>
      </p:grpSpPr>
      <p:sp>
        <p:nvSpPr>
          <p:cNvPr id="2" name="Text Placeholder 46">
            <a:extLst>
              <a:ext uri="{FF2B5EF4-FFF2-40B4-BE49-F238E27FC236}">
                <a16:creationId xmlns:a16="http://schemas.microsoft.com/office/drawing/2014/main" id="{6A4037A2-AFD5-50C4-4E4C-8C3D36C6F6D1}"/>
              </a:ext>
            </a:extLst>
          </p:cNvPr>
          <p:cNvSpPr>
            <a:spLocks noGrp="1"/>
          </p:cNvSpPr>
          <p:nvPr>
            <p:ph type="body" sz="quarter" idx="51" hasCustomPrompt="1"/>
          </p:nvPr>
        </p:nvSpPr>
        <p:spPr>
          <a:xfrm>
            <a:off x="3509433" y="3297959"/>
            <a:ext cx="5165846" cy="738536"/>
          </a:xfrm>
        </p:spPr>
        <p:txBody>
          <a:bodyPr/>
          <a:lstStyle>
            <a:lvl1pPr algn="ctr">
              <a:defRPr lang="en-US" sz="5499" spc="-15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sz="4799"/>
              <a:t>Section title</a:t>
            </a:r>
          </a:p>
        </p:txBody>
      </p:sp>
    </p:spTree>
    <p:extLst>
      <p:ext uri="{BB962C8B-B14F-4D97-AF65-F5344CB8AC3E}">
        <p14:creationId xmlns:p14="http://schemas.microsoft.com/office/powerpoint/2010/main" val="3816310516"/>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Section title">
    <p:spTree>
      <p:nvGrpSpPr>
        <p:cNvPr id="1" name=""/>
        <p:cNvGrpSpPr/>
        <p:nvPr/>
      </p:nvGrpSpPr>
      <p:grpSpPr>
        <a:xfrm>
          <a:off x="0" y="0"/>
          <a:ext cx="0" cy="0"/>
          <a:chOff x="0" y="0"/>
          <a:chExt cx="0" cy="0"/>
        </a:xfrm>
      </p:grpSpPr>
      <p:sp>
        <p:nvSpPr>
          <p:cNvPr id="2" name="Text Placeholder 46">
            <a:extLst>
              <a:ext uri="{FF2B5EF4-FFF2-40B4-BE49-F238E27FC236}">
                <a16:creationId xmlns:a16="http://schemas.microsoft.com/office/drawing/2014/main" id="{BC363942-7952-746E-8F2D-4076DEAA6946}"/>
              </a:ext>
            </a:extLst>
          </p:cNvPr>
          <p:cNvSpPr>
            <a:spLocks noGrp="1"/>
          </p:cNvSpPr>
          <p:nvPr>
            <p:ph type="body" sz="quarter" idx="51" hasCustomPrompt="1"/>
          </p:nvPr>
        </p:nvSpPr>
        <p:spPr>
          <a:xfrm>
            <a:off x="3509433" y="3297959"/>
            <a:ext cx="5165846" cy="738536"/>
          </a:xfrm>
        </p:spPr>
        <p:txBody>
          <a:bodyPr/>
          <a:lstStyle>
            <a:lvl1pPr algn="ctr">
              <a:defRPr lang="en-US" sz="5499" spc="-15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sz="4799"/>
              <a:t>Section title</a:t>
            </a:r>
          </a:p>
        </p:txBody>
      </p:sp>
    </p:spTree>
    <p:extLst>
      <p:ext uri="{BB962C8B-B14F-4D97-AF65-F5344CB8AC3E}">
        <p14:creationId xmlns:p14="http://schemas.microsoft.com/office/powerpoint/2010/main" val="2641714975"/>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Agenda with overview">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A0C79A8A-516C-464E-A22D-AEBEC6AAF09F}"/>
              </a:ext>
            </a:extLst>
          </p:cNvPr>
          <p:cNvSpPr>
            <a:spLocks noGrp="1"/>
          </p:cNvSpPr>
          <p:nvPr>
            <p:ph type="body" sz="quarter" idx="16" hasCustomPrompt="1"/>
          </p:nvPr>
        </p:nvSpPr>
        <p:spPr>
          <a:xfrm>
            <a:off x="5227751" y="1800109"/>
            <a:ext cx="1783623"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01</a:t>
            </a:r>
          </a:p>
        </p:txBody>
      </p:sp>
      <p:sp>
        <p:nvSpPr>
          <p:cNvPr id="22" name="Text Placeholder 5">
            <a:extLst>
              <a:ext uri="{FF2B5EF4-FFF2-40B4-BE49-F238E27FC236}">
                <a16:creationId xmlns:a16="http://schemas.microsoft.com/office/drawing/2014/main" id="{D5EA5974-5178-6848-A49A-90B225866F0E}"/>
              </a:ext>
            </a:extLst>
          </p:cNvPr>
          <p:cNvSpPr>
            <a:spLocks noGrp="1"/>
          </p:cNvSpPr>
          <p:nvPr>
            <p:ph type="body" sz="quarter" idx="19" hasCustomPrompt="1"/>
          </p:nvPr>
        </p:nvSpPr>
        <p:spPr>
          <a:xfrm>
            <a:off x="5237001" y="2350209"/>
            <a:ext cx="1631256" cy="1477328"/>
          </a:xfrm>
          <a:prstGeom prst="rect">
            <a:avLst/>
          </a:prstGeom>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6" name="Content Placeholder 2">
            <a:extLst>
              <a:ext uri="{FF2B5EF4-FFF2-40B4-BE49-F238E27FC236}">
                <a16:creationId xmlns:a16="http://schemas.microsoft.com/office/drawing/2014/main" id="{A332570A-5A9D-2E4F-AF51-C3D86A54026E}"/>
              </a:ext>
            </a:extLst>
          </p:cNvPr>
          <p:cNvSpPr>
            <a:spLocks noGrp="1"/>
          </p:cNvSpPr>
          <p:nvPr>
            <p:ph sz="quarter" idx="40" hasCustomPrompt="1"/>
          </p:nvPr>
        </p:nvSpPr>
        <p:spPr>
          <a:xfrm>
            <a:off x="610202" y="2286709"/>
            <a:ext cx="3624018" cy="1508105"/>
          </a:xfrm>
          <a:prstGeom prst="rect">
            <a:avLst/>
          </a:prstGeom>
        </p:spPr>
        <p:txBody>
          <a:bodyPr/>
          <a:lstStyle>
            <a:lvl1pPr marL="0" indent="0">
              <a:buNone/>
              <a:defRPr sz="14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endParaRPr lang="en-US"/>
          </a:p>
        </p:txBody>
      </p:sp>
      <p:sp>
        <p:nvSpPr>
          <p:cNvPr id="27" name="Text Placeholder 11">
            <a:extLst>
              <a:ext uri="{FF2B5EF4-FFF2-40B4-BE49-F238E27FC236}">
                <a16:creationId xmlns:a16="http://schemas.microsoft.com/office/drawing/2014/main" id="{4AB74E78-8390-174D-9B27-80F7A59F0249}"/>
              </a:ext>
            </a:extLst>
          </p:cNvPr>
          <p:cNvSpPr>
            <a:spLocks noGrp="1"/>
          </p:cNvSpPr>
          <p:nvPr>
            <p:ph type="body" sz="quarter" idx="41" hasCustomPrompt="1"/>
          </p:nvPr>
        </p:nvSpPr>
        <p:spPr>
          <a:xfrm>
            <a:off x="7074972" y="1800109"/>
            <a:ext cx="1783623"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02</a:t>
            </a:r>
          </a:p>
        </p:txBody>
      </p:sp>
      <p:sp>
        <p:nvSpPr>
          <p:cNvPr id="28" name="Text Placeholder 5">
            <a:extLst>
              <a:ext uri="{FF2B5EF4-FFF2-40B4-BE49-F238E27FC236}">
                <a16:creationId xmlns:a16="http://schemas.microsoft.com/office/drawing/2014/main" id="{FABC14D8-90D8-4A45-BDAB-FF2F21108ABA}"/>
              </a:ext>
            </a:extLst>
          </p:cNvPr>
          <p:cNvSpPr>
            <a:spLocks noGrp="1"/>
          </p:cNvSpPr>
          <p:nvPr>
            <p:ph type="body" sz="quarter" idx="42" hasCustomPrompt="1"/>
          </p:nvPr>
        </p:nvSpPr>
        <p:spPr>
          <a:xfrm>
            <a:off x="7084222" y="2350209"/>
            <a:ext cx="1631256" cy="1477328"/>
          </a:xfrm>
          <a:prstGeom prst="rect">
            <a:avLst/>
          </a:prstGeom>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9" name="Text Placeholder 11">
            <a:extLst>
              <a:ext uri="{FF2B5EF4-FFF2-40B4-BE49-F238E27FC236}">
                <a16:creationId xmlns:a16="http://schemas.microsoft.com/office/drawing/2014/main" id="{74A9574C-6D00-4449-88B5-83F03EB65E2F}"/>
              </a:ext>
            </a:extLst>
          </p:cNvPr>
          <p:cNvSpPr>
            <a:spLocks noGrp="1"/>
          </p:cNvSpPr>
          <p:nvPr>
            <p:ph type="body" sz="quarter" idx="43" hasCustomPrompt="1"/>
          </p:nvPr>
        </p:nvSpPr>
        <p:spPr>
          <a:xfrm>
            <a:off x="8937567" y="1800109"/>
            <a:ext cx="1783623"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03</a:t>
            </a:r>
          </a:p>
        </p:txBody>
      </p:sp>
      <p:sp>
        <p:nvSpPr>
          <p:cNvPr id="30" name="Text Placeholder 5">
            <a:extLst>
              <a:ext uri="{FF2B5EF4-FFF2-40B4-BE49-F238E27FC236}">
                <a16:creationId xmlns:a16="http://schemas.microsoft.com/office/drawing/2014/main" id="{D25C9044-5333-9A4B-A7B5-E266957F5BD8}"/>
              </a:ext>
            </a:extLst>
          </p:cNvPr>
          <p:cNvSpPr>
            <a:spLocks noGrp="1"/>
          </p:cNvSpPr>
          <p:nvPr>
            <p:ph type="body" sz="quarter" idx="44" hasCustomPrompt="1"/>
          </p:nvPr>
        </p:nvSpPr>
        <p:spPr>
          <a:xfrm>
            <a:off x="8946818" y="2350209"/>
            <a:ext cx="1567413" cy="1661994"/>
          </a:xfrm>
          <a:prstGeom prst="rect">
            <a:avLst/>
          </a:prstGeom>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15" name="Text Placeholder 11">
            <a:extLst>
              <a:ext uri="{FF2B5EF4-FFF2-40B4-BE49-F238E27FC236}">
                <a16:creationId xmlns:a16="http://schemas.microsoft.com/office/drawing/2014/main" id="{9E09F61B-90C3-4241-B36D-F830C0EFD6E5}"/>
              </a:ext>
            </a:extLst>
          </p:cNvPr>
          <p:cNvSpPr>
            <a:spLocks noGrp="1"/>
          </p:cNvSpPr>
          <p:nvPr>
            <p:ph type="body" sz="quarter" idx="27" hasCustomPrompt="1"/>
          </p:nvPr>
        </p:nvSpPr>
        <p:spPr>
          <a:xfrm>
            <a:off x="610202" y="1912818"/>
            <a:ext cx="3638162" cy="246222"/>
          </a:xfrm>
          <a:prstGeom prst="rect">
            <a:avLst/>
          </a:prstGeom>
        </p:spPr>
        <p:txBody>
          <a:bodyPr anchor="t"/>
          <a:lstStyle>
            <a:lvl1pPr marL="0" indent="0">
              <a:spcBef>
                <a:spcPts val="0"/>
              </a:spcBef>
              <a:buNone/>
              <a:defRPr sz="1600" b="0" i="0" spc="-75">
                <a:solidFill>
                  <a:schemeClr val="bg1"/>
                </a:solidFill>
                <a:latin typeface="+mn-lt"/>
                <a:ea typeface="Space Grotesk Medium" pitchFamily="2" charset="0"/>
                <a:cs typeface="Space Grotesk Medium" pitchFamily="2" charset="0"/>
              </a:defRPr>
            </a:lvl1pPr>
          </a:lstStyle>
          <a:p>
            <a:pPr lvl="0"/>
            <a:r>
              <a:rPr lang="en-US"/>
              <a:t>OVERVIEW</a:t>
            </a:r>
          </a:p>
        </p:txBody>
      </p:sp>
      <p:sp>
        <p:nvSpPr>
          <p:cNvPr id="8" name="Text Placeholder 6">
            <a:extLst>
              <a:ext uri="{FF2B5EF4-FFF2-40B4-BE49-F238E27FC236}">
                <a16:creationId xmlns:a16="http://schemas.microsoft.com/office/drawing/2014/main" id="{033C893E-1D3B-D5AA-4378-8F62780C9F27}"/>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2" name="Title Placeholder 1">
            <a:extLst>
              <a:ext uri="{FF2B5EF4-FFF2-40B4-BE49-F238E27FC236}">
                <a16:creationId xmlns:a16="http://schemas.microsoft.com/office/drawing/2014/main" id="{C4BC78A2-F0FF-3B8A-9FF1-BFCA5963E1ED}"/>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1624216653"/>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x column info">
    <p:spTree>
      <p:nvGrpSpPr>
        <p:cNvPr id="1" name=""/>
        <p:cNvGrpSpPr/>
        <p:nvPr/>
      </p:nvGrpSpPr>
      <p:grpSpPr>
        <a:xfrm>
          <a:off x="0" y="0"/>
          <a:ext cx="0" cy="0"/>
          <a:chOff x="0" y="0"/>
          <a:chExt cx="0" cy="0"/>
        </a:xfrm>
      </p:grpSpPr>
      <p:sp>
        <p:nvSpPr>
          <p:cNvPr id="7" name="Text Placeholder 11">
            <a:extLst>
              <a:ext uri="{FF2B5EF4-FFF2-40B4-BE49-F238E27FC236}">
                <a16:creationId xmlns:a16="http://schemas.microsoft.com/office/drawing/2014/main" id="{AB6CF91D-792A-47A6-8A2D-008363A8B379}"/>
              </a:ext>
            </a:extLst>
          </p:cNvPr>
          <p:cNvSpPr>
            <a:spLocks noGrp="1"/>
          </p:cNvSpPr>
          <p:nvPr>
            <p:ph type="body" sz="quarter" idx="16" hasCustomPrompt="1"/>
          </p:nvPr>
        </p:nvSpPr>
        <p:spPr>
          <a:xfrm>
            <a:off x="612158"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01</a:t>
            </a:r>
          </a:p>
        </p:txBody>
      </p:sp>
      <p:sp>
        <p:nvSpPr>
          <p:cNvPr id="8" name="Text Placeholder 5">
            <a:extLst>
              <a:ext uri="{FF2B5EF4-FFF2-40B4-BE49-F238E27FC236}">
                <a16:creationId xmlns:a16="http://schemas.microsoft.com/office/drawing/2014/main" id="{62881106-CD5F-4055-8940-73E09F44FBE5}"/>
              </a:ext>
            </a:extLst>
          </p:cNvPr>
          <p:cNvSpPr>
            <a:spLocks noGrp="1"/>
          </p:cNvSpPr>
          <p:nvPr>
            <p:ph type="body" sz="quarter" idx="19" hasCustomPrompt="1"/>
          </p:nvPr>
        </p:nvSpPr>
        <p:spPr>
          <a:xfrm>
            <a:off x="607934"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9" name="Text Placeholder 11">
            <a:extLst>
              <a:ext uri="{FF2B5EF4-FFF2-40B4-BE49-F238E27FC236}">
                <a16:creationId xmlns:a16="http://schemas.microsoft.com/office/drawing/2014/main" id="{93617437-BB6A-4BDC-BF67-91C5A2B3E5CA}"/>
              </a:ext>
            </a:extLst>
          </p:cNvPr>
          <p:cNvSpPr>
            <a:spLocks noGrp="1"/>
          </p:cNvSpPr>
          <p:nvPr>
            <p:ph type="body" sz="quarter" idx="41" hasCustomPrompt="1"/>
          </p:nvPr>
        </p:nvSpPr>
        <p:spPr>
          <a:xfrm>
            <a:off x="2459379"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02</a:t>
            </a:r>
          </a:p>
        </p:txBody>
      </p:sp>
      <p:sp>
        <p:nvSpPr>
          <p:cNvPr id="11" name="Text Placeholder 11">
            <a:extLst>
              <a:ext uri="{FF2B5EF4-FFF2-40B4-BE49-F238E27FC236}">
                <a16:creationId xmlns:a16="http://schemas.microsoft.com/office/drawing/2014/main" id="{81856A2F-5532-4682-B327-68909748165B}"/>
              </a:ext>
            </a:extLst>
          </p:cNvPr>
          <p:cNvSpPr>
            <a:spLocks noGrp="1"/>
          </p:cNvSpPr>
          <p:nvPr>
            <p:ph type="body" sz="quarter" idx="43" hasCustomPrompt="1"/>
          </p:nvPr>
        </p:nvSpPr>
        <p:spPr>
          <a:xfrm>
            <a:off x="4310825"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03</a:t>
            </a:r>
          </a:p>
        </p:txBody>
      </p:sp>
      <p:sp>
        <p:nvSpPr>
          <p:cNvPr id="13" name="Text Placeholder 11">
            <a:extLst>
              <a:ext uri="{FF2B5EF4-FFF2-40B4-BE49-F238E27FC236}">
                <a16:creationId xmlns:a16="http://schemas.microsoft.com/office/drawing/2014/main" id="{16FCE63F-E55C-4010-9B4A-01F7540AC0CA}"/>
              </a:ext>
            </a:extLst>
          </p:cNvPr>
          <p:cNvSpPr>
            <a:spLocks noGrp="1"/>
          </p:cNvSpPr>
          <p:nvPr>
            <p:ph type="body" sz="quarter" idx="45" hasCustomPrompt="1"/>
          </p:nvPr>
        </p:nvSpPr>
        <p:spPr>
          <a:xfrm>
            <a:off x="6162271" y="2916560"/>
            <a:ext cx="1714673"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04</a:t>
            </a:r>
          </a:p>
        </p:txBody>
      </p:sp>
      <p:sp>
        <p:nvSpPr>
          <p:cNvPr id="15" name="Text Placeholder 11">
            <a:extLst>
              <a:ext uri="{FF2B5EF4-FFF2-40B4-BE49-F238E27FC236}">
                <a16:creationId xmlns:a16="http://schemas.microsoft.com/office/drawing/2014/main" id="{8078893A-5E2D-4B31-8682-06402FDFEA80}"/>
              </a:ext>
            </a:extLst>
          </p:cNvPr>
          <p:cNvSpPr>
            <a:spLocks noGrp="1"/>
          </p:cNvSpPr>
          <p:nvPr>
            <p:ph type="body" sz="quarter" idx="47" hasCustomPrompt="1"/>
          </p:nvPr>
        </p:nvSpPr>
        <p:spPr>
          <a:xfrm>
            <a:off x="8009492"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05</a:t>
            </a:r>
          </a:p>
        </p:txBody>
      </p:sp>
      <p:sp>
        <p:nvSpPr>
          <p:cNvPr id="17" name="Text Placeholder 11">
            <a:extLst>
              <a:ext uri="{FF2B5EF4-FFF2-40B4-BE49-F238E27FC236}">
                <a16:creationId xmlns:a16="http://schemas.microsoft.com/office/drawing/2014/main" id="{0620EF1E-1181-42BB-804C-7D2AD1FE688E}"/>
              </a:ext>
            </a:extLst>
          </p:cNvPr>
          <p:cNvSpPr>
            <a:spLocks noGrp="1"/>
          </p:cNvSpPr>
          <p:nvPr>
            <p:ph type="body" sz="quarter" idx="49" hasCustomPrompt="1"/>
          </p:nvPr>
        </p:nvSpPr>
        <p:spPr>
          <a:xfrm>
            <a:off x="9860938"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06</a:t>
            </a:r>
          </a:p>
        </p:txBody>
      </p:sp>
      <p:sp>
        <p:nvSpPr>
          <p:cNvPr id="19" name="Text Placeholder 5">
            <a:extLst>
              <a:ext uri="{FF2B5EF4-FFF2-40B4-BE49-F238E27FC236}">
                <a16:creationId xmlns:a16="http://schemas.microsoft.com/office/drawing/2014/main" id="{E28F13D5-1EEE-E221-B1B9-940329689D53}"/>
              </a:ext>
            </a:extLst>
          </p:cNvPr>
          <p:cNvSpPr>
            <a:spLocks noGrp="1"/>
          </p:cNvSpPr>
          <p:nvPr>
            <p:ph type="body" sz="quarter" idx="50" hasCustomPrompt="1"/>
          </p:nvPr>
        </p:nvSpPr>
        <p:spPr>
          <a:xfrm>
            <a:off x="2459379" y="3471820"/>
            <a:ext cx="1605295" cy="1477328"/>
          </a:xfrm>
          <a:prstGeom prst="rect">
            <a:avLst/>
          </a:prstGeom>
        </p:spPr>
        <p:txBody>
          <a:bodyPr/>
          <a:lstStyle>
            <a:lvl1pPr marL="0" indent="0">
              <a:buNone/>
              <a:defRPr lang="en-US" sz="1200" b="0" i="0" kern="1200" spc="0" baseline="0" dirty="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0" name="Text Placeholder 5">
            <a:extLst>
              <a:ext uri="{FF2B5EF4-FFF2-40B4-BE49-F238E27FC236}">
                <a16:creationId xmlns:a16="http://schemas.microsoft.com/office/drawing/2014/main" id="{C94D247A-0965-D1BF-3FFA-EAC645E02E5A}"/>
              </a:ext>
            </a:extLst>
          </p:cNvPr>
          <p:cNvSpPr>
            <a:spLocks noGrp="1"/>
          </p:cNvSpPr>
          <p:nvPr>
            <p:ph type="body" sz="quarter" idx="51" hasCustomPrompt="1"/>
          </p:nvPr>
        </p:nvSpPr>
        <p:spPr>
          <a:xfrm>
            <a:off x="4310825" y="3471820"/>
            <a:ext cx="1605295" cy="1477328"/>
          </a:xfrm>
          <a:prstGeom prst="rect">
            <a:avLst/>
          </a:prstGeom>
        </p:spPr>
        <p:txBody>
          <a:bodyPr/>
          <a:lstStyle>
            <a:lvl1pPr marL="0" indent="0">
              <a:buNone/>
              <a:defRPr lang="en-US" sz="1200" b="0" i="0" kern="1200" spc="0" baseline="0" dirty="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1" name="Text Placeholder 5">
            <a:extLst>
              <a:ext uri="{FF2B5EF4-FFF2-40B4-BE49-F238E27FC236}">
                <a16:creationId xmlns:a16="http://schemas.microsoft.com/office/drawing/2014/main" id="{5A44D5FB-EDD2-C7C5-D00B-75FC773D6954}"/>
              </a:ext>
            </a:extLst>
          </p:cNvPr>
          <p:cNvSpPr>
            <a:spLocks noGrp="1"/>
          </p:cNvSpPr>
          <p:nvPr>
            <p:ph type="body" sz="quarter" idx="52" hasCustomPrompt="1"/>
          </p:nvPr>
        </p:nvSpPr>
        <p:spPr>
          <a:xfrm>
            <a:off x="6149969"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2" name="Text Placeholder 5">
            <a:extLst>
              <a:ext uri="{FF2B5EF4-FFF2-40B4-BE49-F238E27FC236}">
                <a16:creationId xmlns:a16="http://schemas.microsoft.com/office/drawing/2014/main" id="{6F8E4E5F-5148-5893-8D38-6C7862644651}"/>
              </a:ext>
            </a:extLst>
          </p:cNvPr>
          <p:cNvSpPr>
            <a:spLocks noGrp="1"/>
          </p:cNvSpPr>
          <p:nvPr>
            <p:ph type="body" sz="quarter" idx="53" hasCustomPrompt="1"/>
          </p:nvPr>
        </p:nvSpPr>
        <p:spPr>
          <a:xfrm>
            <a:off x="8001414" y="3471820"/>
            <a:ext cx="1605295" cy="1477328"/>
          </a:xfrm>
          <a:prstGeom prst="rect">
            <a:avLst/>
          </a:prstGeom>
        </p:spPr>
        <p:txBody>
          <a:bodyPr/>
          <a:lstStyle>
            <a:lvl1pPr marL="0" indent="0">
              <a:buNone/>
              <a:defRPr lang="en-US" sz="1200" b="0" i="0" kern="1200" spc="0" baseline="0" dirty="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5" name="Text Placeholder 5">
            <a:extLst>
              <a:ext uri="{FF2B5EF4-FFF2-40B4-BE49-F238E27FC236}">
                <a16:creationId xmlns:a16="http://schemas.microsoft.com/office/drawing/2014/main" id="{399D3D77-E896-3DC4-0075-58E919460BB0}"/>
              </a:ext>
            </a:extLst>
          </p:cNvPr>
          <p:cNvSpPr>
            <a:spLocks noGrp="1"/>
          </p:cNvSpPr>
          <p:nvPr>
            <p:ph type="body" sz="quarter" idx="54" hasCustomPrompt="1"/>
          </p:nvPr>
        </p:nvSpPr>
        <p:spPr>
          <a:xfrm>
            <a:off x="9852860" y="3471820"/>
            <a:ext cx="1605295" cy="1477328"/>
          </a:xfrm>
          <a:prstGeom prst="rect">
            <a:avLst/>
          </a:prstGeom>
        </p:spPr>
        <p:txBody>
          <a:bodyPr/>
          <a:lstStyle>
            <a:lvl1pPr marL="0" indent="0">
              <a:buNone/>
              <a:defRPr lang="en-US" sz="1200" b="0" i="0" kern="1200" spc="0" baseline="0" dirty="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5" name="Text Placeholder 6">
            <a:extLst>
              <a:ext uri="{FF2B5EF4-FFF2-40B4-BE49-F238E27FC236}">
                <a16:creationId xmlns:a16="http://schemas.microsoft.com/office/drawing/2014/main" id="{6FE29B66-D8BD-48F3-CCB2-88AB1E6620F3}"/>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3" name="Title Placeholder 1">
            <a:extLst>
              <a:ext uri="{FF2B5EF4-FFF2-40B4-BE49-F238E27FC236}">
                <a16:creationId xmlns:a16="http://schemas.microsoft.com/office/drawing/2014/main" id="{339E68CB-0CE3-5A08-2F8D-82F36D4FDACC}"/>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1629599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4560">
          <p15:clr>
            <a:srgbClr val="FBAE40"/>
          </p15:clr>
        </p15:guide>
        <p15:guide id="2" pos="98205">
          <p15:clr>
            <a:srgbClr val="5ACBF0"/>
          </p15:clr>
        </p15:guide>
        <p15:guide id="3" orient="horz" pos="3056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ntent_1Colum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525383B-3BB2-5B6A-5EFE-8EB8D73F9E8D}"/>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5602A9AB-AE88-89CB-1B76-390A697762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5B9336-7CF9-6DBE-2B3F-9A8906D1B3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85431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Six column info">
    <p:spTree>
      <p:nvGrpSpPr>
        <p:cNvPr id="1" name=""/>
        <p:cNvGrpSpPr/>
        <p:nvPr/>
      </p:nvGrpSpPr>
      <p:grpSpPr>
        <a:xfrm>
          <a:off x="0" y="0"/>
          <a:ext cx="0" cy="0"/>
          <a:chOff x="0" y="0"/>
          <a:chExt cx="0" cy="0"/>
        </a:xfrm>
      </p:grpSpPr>
      <p:sp>
        <p:nvSpPr>
          <p:cNvPr id="7" name="Text Placeholder 11">
            <a:extLst>
              <a:ext uri="{FF2B5EF4-FFF2-40B4-BE49-F238E27FC236}">
                <a16:creationId xmlns:a16="http://schemas.microsoft.com/office/drawing/2014/main" id="{AB6CF91D-792A-47A6-8A2D-008363A8B379}"/>
              </a:ext>
            </a:extLst>
          </p:cNvPr>
          <p:cNvSpPr>
            <a:spLocks noGrp="1"/>
          </p:cNvSpPr>
          <p:nvPr>
            <p:ph type="body" sz="quarter" idx="16" hasCustomPrompt="1"/>
          </p:nvPr>
        </p:nvSpPr>
        <p:spPr>
          <a:xfrm>
            <a:off x="612158" y="2916560"/>
            <a:ext cx="1736065" cy="415499"/>
          </a:xfrm>
          <a:prstGeom prst="rect">
            <a:avLst/>
          </a:prstGeom>
        </p:spPr>
        <p:txBody>
          <a:bodyPr anchor="t"/>
          <a:lstStyle>
            <a:lvl1pPr marL="0" indent="0" algn="l">
              <a:spcBef>
                <a:spcPts val="0"/>
              </a:spcBef>
              <a:buNone/>
              <a:defRPr sz="2699" b="0" i="0">
                <a:solidFill>
                  <a:schemeClr val="bg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lvl="0"/>
            <a:r>
              <a:rPr lang="en-US"/>
              <a:t>01</a:t>
            </a:r>
          </a:p>
        </p:txBody>
      </p:sp>
      <p:sp>
        <p:nvSpPr>
          <p:cNvPr id="8" name="Text Placeholder 5">
            <a:extLst>
              <a:ext uri="{FF2B5EF4-FFF2-40B4-BE49-F238E27FC236}">
                <a16:creationId xmlns:a16="http://schemas.microsoft.com/office/drawing/2014/main" id="{62881106-CD5F-4055-8940-73E09F44FBE5}"/>
              </a:ext>
            </a:extLst>
          </p:cNvPr>
          <p:cNvSpPr>
            <a:spLocks noGrp="1"/>
          </p:cNvSpPr>
          <p:nvPr>
            <p:ph type="body" sz="quarter" idx="19" hasCustomPrompt="1"/>
          </p:nvPr>
        </p:nvSpPr>
        <p:spPr>
          <a:xfrm>
            <a:off x="607934" y="3471820"/>
            <a:ext cx="1605295" cy="1477328"/>
          </a:xfrm>
          <a:prstGeom prst="rect">
            <a:avLst/>
          </a:prstGeom>
        </p:spPr>
        <p:txBody>
          <a:bodyPr/>
          <a:lstStyle>
            <a:lvl1pPr marL="0" indent="0">
              <a:buNone/>
              <a:defRPr sz="1200" b="0" i="0">
                <a:solidFill>
                  <a:schemeClr val="bg1"/>
                </a:solidFill>
                <a:latin typeface="Segoe UI Semilight" panose="020B0402040204020203" pitchFamily="34" charset="0"/>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9" name="Text Placeholder 11">
            <a:extLst>
              <a:ext uri="{FF2B5EF4-FFF2-40B4-BE49-F238E27FC236}">
                <a16:creationId xmlns:a16="http://schemas.microsoft.com/office/drawing/2014/main" id="{93617437-BB6A-4BDC-BF67-91C5A2B3E5CA}"/>
              </a:ext>
            </a:extLst>
          </p:cNvPr>
          <p:cNvSpPr>
            <a:spLocks noGrp="1"/>
          </p:cNvSpPr>
          <p:nvPr>
            <p:ph type="body" sz="quarter" idx="41" hasCustomPrompt="1"/>
          </p:nvPr>
        </p:nvSpPr>
        <p:spPr>
          <a:xfrm>
            <a:off x="2459379" y="2916560"/>
            <a:ext cx="1736065" cy="415499"/>
          </a:xfrm>
          <a:prstGeom prst="rect">
            <a:avLst/>
          </a:prstGeom>
        </p:spPr>
        <p:txBody>
          <a:bodyPr anchor="t"/>
          <a:lstStyle>
            <a:lvl1pPr marL="0" indent="0" algn="l">
              <a:spcBef>
                <a:spcPts val="0"/>
              </a:spcBef>
              <a:buNone/>
              <a:defRPr sz="2699" b="0" i="0">
                <a:solidFill>
                  <a:schemeClr val="bg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lvl="0"/>
            <a:r>
              <a:rPr lang="en-US"/>
              <a:t>02</a:t>
            </a:r>
          </a:p>
        </p:txBody>
      </p:sp>
      <p:sp>
        <p:nvSpPr>
          <p:cNvPr id="11" name="Text Placeholder 11">
            <a:extLst>
              <a:ext uri="{FF2B5EF4-FFF2-40B4-BE49-F238E27FC236}">
                <a16:creationId xmlns:a16="http://schemas.microsoft.com/office/drawing/2014/main" id="{81856A2F-5532-4682-B327-68909748165B}"/>
              </a:ext>
            </a:extLst>
          </p:cNvPr>
          <p:cNvSpPr>
            <a:spLocks noGrp="1"/>
          </p:cNvSpPr>
          <p:nvPr>
            <p:ph type="body" sz="quarter" idx="43" hasCustomPrompt="1"/>
          </p:nvPr>
        </p:nvSpPr>
        <p:spPr>
          <a:xfrm>
            <a:off x="4310825" y="2916560"/>
            <a:ext cx="1736065" cy="415499"/>
          </a:xfrm>
          <a:prstGeom prst="rect">
            <a:avLst/>
          </a:prstGeom>
        </p:spPr>
        <p:txBody>
          <a:bodyPr anchor="t"/>
          <a:lstStyle>
            <a:lvl1pPr marL="0" indent="0" algn="l">
              <a:spcBef>
                <a:spcPts val="0"/>
              </a:spcBef>
              <a:buNone/>
              <a:defRPr sz="2699" b="0" i="0">
                <a:solidFill>
                  <a:schemeClr val="bg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lvl="0"/>
            <a:r>
              <a:rPr lang="en-US"/>
              <a:t>03</a:t>
            </a:r>
          </a:p>
        </p:txBody>
      </p:sp>
      <p:sp>
        <p:nvSpPr>
          <p:cNvPr id="13" name="Text Placeholder 11">
            <a:extLst>
              <a:ext uri="{FF2B5EF4-FFF2-40B4-BE49-F238E27FC236}">
                <a16:creationId xmlns:a16="http://schemas.microsoft.com/office/drawing/2014/main" id="{16FCE63F-E55C-4010-9B4A-01F7540AC0CA}"/>
              </a:ext>
            </a:extLst>
          </p:cNvPr>
          <p:cNvSpPr>
            <a:spLocks noGrp="1"/>
          </p:cNvSpPr>
          <p:nvPr>
            <p:ph type="body" sz="quarter" idx="45" hasCustomPrompt="1"/>
          </p:nvPr>
        </p:nvSpPr>
        <p:spPr>
          <a:xfrm>
            <a:off x="6162271" y="2916560"/>
            <a:ext cx="1714673" cy="415499"/>
          </a:xfrm>
          <a:prstGeom prst="rect">
            <a:avLst/>
          </a:prstGeom>
        </p:spPr>
        <p:txBody>
          <a:bodyPr anchor="t"/>
          <a:lstStyle>
            <a:lvl1pPr marL="0" indent="0" algn="l">
              <a:spcBef>
                <a:spcPts val="0"/>
              </a:spcBef>
              <a:buNone/>
              <a:defRPr sz="2699" b="0" i="0">
                <a:solidFill>
                  <a:schemeClr val="bg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lvl="0"/>
            <a:r>
              <a:rPr lang="en-US"/>
              <a:t>04</a:t>
            </a:r>
          </a:p>
        </p:txBody>
      </p:sp>
      <p:sp>
        <p:nvSpPr>
          <p:cNvPr id="15" name="Text Placeholder 11">
            <a:extLst>
              <a:ext uri="{FF2B5EF4-FFF2-40B4-BE49-F238E27FC236}">
                <a16:creationId xmlns:a16="http://schemas.microsoft.com/office/drawing/2014/main" id="{8078893A-5E2D-4B31-8682-06402FDFEA80}"/>
              </a:ext>
            </a:extLst>
          </p:cNvPr>
          <p:cNvSpPr>
            <a:spLocks noGrp="1"/>
          </p:cNvSpPr>
          <p:nvPr>
            <p:ph type="body" sz="quarter" idx="47" hasCustomPrompt="1"/>
          </p:nvPr>
        </p:nvSpPr>
        <p:spPr>
          <a:xfrm>
            <a:off x="8009492" y="2916560"/>
            <a:ext cx="1736065" cy="415499"/>
          </a:xfrm>
          <a:prstGeom prst="rect">
            <a:avLst/>
          </a:prstGeom>
        </p:spPr>
        <p:txBody>
          <a:bodyPr anchor="t"/>
          <a:lstStyle>
            <a:lvl1pPr marL="0" indent="0" algn="l">
              <a:spcBef>
                <a:spcPts val="0"/>
              </a:spcBef>
              <a:buNone/>
              <a:defRPr sz="2699" b="0" i="0">
                <a:solidFill>
                  <a:schemeClr val="bg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lvl="0"/>
            <a:r>
              <a:rPr lang="en-US"/>
              <a:t>05</a:t>
            </a:r>
          </a:p>
        </p:txBody>
      </p:sp>
      <p:sp>
        <p:nvSpPr>
          <p:cNvPr id="17" name="Text Placeholder 11">
            <a:extLst>
              <a:ext uri="{FF2B5EF4-FFF2-40B4-BE49-F238E27FC236}">
                <a16:creationId xmlns:a16="http://schemas.microsoft.com/office/drawing/2014/main" id="{0620EF1E-1181-42BB-804C-7D2AD1FE688E}"/>
              </a:ext>
            </a:extLst>
          </p:cNvPr>
          <p:cNvSpPr>
            <a:spLocks noGrp="1"/>
          </p:cNvSpPr>
          <p:nvPr>
            <p:ph type="body" sz="quarter" idx="49" hasCustomPrompt="1"/>
          </p:nvPr>
        </p:nvSpPr>
        <p:spPr>
          <a:xfrm>
            <a:off x="9860938" y="2916560"/>
            <a:ext cx="1736065" cy="415499"/>
          </a:xfrm>
          <a:prstGeom prst="rect">
            <a:avLst/>
          </a:prstGeom>
        </p:spPr>
        <p:txBody>
          <a:bodyPr anchor="t"/>
          <a:lstStyle>
            <a:lvl1pPr marL="0" indent="0" algn="l">
              <a:spcBef>
                <a:spcPts val="0"/>
              </a:spcBef>
              <a:buNone/>
              <a:defRPr sz="2699" b="0" i="0">
                <a:solidFill>
                  <a:schemeClr val="bg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lvl="0"/>
            <a:r>
              <a:rPr lang="en-US"/>
              <a:t>06</a:t>
            </a:r>
          </a:p>
        </p:txBody>
      </p:sp>
      <p:sp>
        <p:nvSpPr>
          <p:cNvPr id="19" name="Text Placeholder 5">
            <a:extLst>
              <a:ext uri="{FF2B5EF4-FFF2-40B4-BE49-F238E27FC236}">
                <a16:creationId xmlns:a16="http://schemas.microsoft.com/office/drawing/2014/main" id="{E28F13D5-1EEE-E221-B1B9-940329689D53}"/>
              </a:ext>
            </a:extLst>
          </p:cNvPr>
          <p:cNvSpPr>
            <a:spLocks noGrp="1"/>
          </p:cNvSpPr>
          <p:nvPr>
            <p:ph type="body" sz="quarter" idx="50" hasCustomPrompt="1"/>
          </p:nvPr>
        </p:nvSpPr>
        <p:spPr>
          <a:xfrm>
            <a:off x="2459379" y="3471820"/>
            <a:ext cx="1605295" cy="1477328"/>
          </a:xfrm>
          <a:prstGeom prst="rect">
            <a:avLst/>
          </a:prstGeom>
        </p:spPr>
        <p:txBody>
          <a:bodyPr/>
          <a:lstStyle>
            <a:lvl1pPr marL="0" indent="0">
              <a:buNone/>
              <a:defRPr lang="en-US" sz="1200" b="0" i="0" kern="1200" spc="0" baseline="0" dirty="0">
                <a:solidFill>
                  <a:schemeClr val="bg1"/>
                </a:solidFill>
                <a:latin typeface="Segoe UI Semilight" panose="020B0402040204020203" pitchFamily="34" charset="0"/>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0" name="Text Placeholder 5">
            <a:extLst>
              <a:ext uri="{FF2B5EF4-FFF2-40B4-BE49-F238E27FC236}">
                <a16:creationId xmlns:a16="http://schemas.microsoft.com/office/drawing/2014/main" id="{C94D247A-0965-D1BF-3FFA-EAC645E02E5A}"/>
              </a:ext>
            </a:extLst>
          </p:cNvPr>
          <p:cNvSpPr>
            <a:spLocks noGrp="1"/>
          </p:cNvSpPr>
          <p:nvPr>
            <p:ph type="body" sz="quarter" idx="51" hasCustomPrompt="1"/>
          </p:nvPr>
        </p:nvSpPr>
        <p:spPr>
          <a:xfrm>
            <a:off x="4310825" y="3471820"/>
            <a:ext cx="1605295" cy="1477328"/>
          </a:xfrm>
          <a:prstGeom prst="rect">
            <a:avLst/>
          </a:prstGeom>
        </p:spPr>
        <p:txBody>
          <a:bodyPr/>
          <a:lstStyle>
            <a:lvl1pPr marL="0" indent="0">
              <a:buNone/>
              <a:defRPr lang="en-US" sz="1200" b="0" i="0" kern="1200" spc="0" baseline="0" dirty="0">
                <a:solidFill>
                  <a:schemeClr val="bg1"/>
                </a:solidFill>
                <a:latin typeface="Segoe UI Semilight" panose="020B0402040204020203" pitchFamily="34" charset="0"/>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1" name="Text Placeholder 5">
            <a:extLst>
              <a:ext uri="{FF2B5EF4-FFF2-40B4-BE49-F238E27FC236}">
                <a16:creationId xmlns:a16="http://schemas.microsoft.com/office/drawing/2014/main" id="{5A44D5FB-EDD2-C7C5-D00B-75FC773D6954}"/>
              </a:ext>
            </a:extLst>
          </p:cNvPr>
          <p:cNvSpPr>
            <a:spLocks noGrp="1"/>
          </p:cNvSpPr>
          <p:nvPr>
            <p:ph type="body" sz="quarter" idx="52" hasCustomPrompt="1"/>
          </p:nvPr>
        </p:nvSpPr>
        <p:spPr>
          <a:xfrm>
            <a:off x="6149969" y="3471820"/>
            <a:ext cx="1605295" cy="1477328"/>
          </a:xfrm>
          <a:prstGeom prst="rect">
            <a:avLst/>
          </a:prstGeom>
        </p:spPr>
        <p:txBody>
          <a:bodyPr/>
          <a:lstStyle>
            <a:lvl1pPr marL="0" indent="0">
              <a:buNone/>
              <a:defRPr sz="1200" b="0" i="0">
                <a:solidFill>
                  <a:schemeClr val="bg1"/>
                </a:solidFill>
                <a:latin typeface="Segoe UI Semilight" panose="020B0402040204020203" pitchFamily="34" charset="0"/>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2" name="Text Placeholder 5">
            <a:extLst>
              <a:ext uri="{FF2B5EF4-FFF2-40B4-BE49-F238E27FC236}">
                <a16:creationId xmlns:a16="http://schemas.microsoft.com/office/drawing/2014/main" id="{6F8E4E5F-5148-5893-8D38-6C7862644651}"/>
              </a:ext>
            </a:extLst>
          </p:cNvPr>
          <p:cNvSpPr>
            <a:spLocks noGrp="1"/>
          </p:cNvSpPr>
          <p:nvPr>
            <p:ph type="body" sz="quarter" idx="53" hasCustomPrompt="1"/>
          </p:nvPr>
        </p:nvSpPr>
        <p:spPr>
          <a:xfrm>
            <a:off x="8001414" y="3471820"/>
            <a:ext cx="1605295" cy="1477328"/>
          </a:xfrm>
          <a:prstGeom prst="rect">
            <a:avLst/>
          </a:prstGeom>
        </p:spPr>
        <p:txBody>
          <a:bodyPr/>
          <a:lstStyle>
            <a:lvl1pPr marL="0" indent="0">
              <a:buNone/>
              <a:defRPr lang="en-US" sz="1200" b="0" i="0" kern="1200" spc="0" baseline="0" dirty="0">
                <a:solidFill>
                  <a:schemeClr val="bg1"/>
                </a:solidFill>
                <a:latin typeface="Segoe UI Semilight" panose="020B0402040204020203" pitchFamily="34" charset="0"/>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5" name="Text Placeholder 5">
            <a:extLst>
              <a:ext uri="{FF2B5EF4-FFF2-40B4-BE49-F238E27FC236}">
                <a16:creationId xmlns:a16="http://schemas.microsoft.com/office/drawing/2014/main" id="{399D3D77-E896-3DC4-0075-58E919460BB0}"/>
              </a:ext>
            </a:extLst>
          </p:cNvPr>
          <p:cNvSpPr>
            <a:spLocks noGrp="1"/>
          </p:cNvSpPr>
          <p:nvPr>
            <p:ph type="body" sz="quarter" idx="54" hasCustomPrompt="1"/>
          </p:nvPr>
        </p:nvSpPr>
        <p:spPr>
          <a:xfrm>
            <a:off x="9852860" y="3471820"/>
            <a:ext cx="1605295" cy="1477328"/>
          </a:xfrm>
          <a:prstGeom prst="rect">
            <a:avLst/>
          </a:prstGeom>
        </p:spPr>
        <p:txBody>
          <a:bodyPr/>
          <a:lstStyle>
            <a:lvl1pPr marL="0" indent="0">
              <a:buNone/>
              <a:defRPr lang="en-US" sz="1200" b="0" i="0" kern="1200" spc="0" baseline="0" dirty="0">
                <a:solidFill>
                  <a:schemeClr val="bg1"/>
                </a:solidFill>
                <a:latin typeface="Segoe UI Semilight" panose="020B0402040204020203" pitchFamily="34" charset="0"/>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5" name="Text Placeholder 6">
            <a:extLst>
              <a:ext uri="{FF2B5EF4-FFF2-40B4-BE49-F238E27FC236}">
                <a16:creationId xmlns:a16="http://schemas.microsoft.com/office/drawing/2014/main" id="{6677DB6D-5FBC-955E-E30E-070135A48BDD}"/>
              </a:ext>
            </a:extLst>
          </p:cNvPr>
          <p:cNvSpPr>
            <a:spLocks noGrp="1"/>
          </p:cNvSpPr>
          <p:nvPr>
            <p:ph type="body" sz="quarter" idx="10" hasCustomPrompt="1"/>
          </p:nvPr>
        </p:nvSpPr>
        <p:spPr>
          <a:xfrm>
            <a:off x="607933" y="949506"/>
            <a:ext cx="4165852" cy="369332"/>
          </a:xfrm>
        </p:spPr>
        <p:txBody>
          <a:bodyPr/>
          <a:lstStyle>
            <a:lvl1pPr>
              <a:defRPr sz="2400">
                <a:solidFill>
                  <a:schemeClr val="bg1"/>
                </a:solidFill>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3" name="Title Placeholder 1">
            <a:extLst>
              <a:ext uri="{FF2B5EF4-FFF2-40B4-BE49-F238E27FC236}">
                <a16:creationId xmlns:a16="http://schemas.microsoft.com/office/drawing/2014/main" id="{B039BAB7-2CBC-9F1B-8CED-C28076F52AA2}"/>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1862178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4560">
          <p15:clr>
            <a:srgbClr val="FBAE40"/>
          </p15:clr>
        </p15:guide>
        <p15:guide id="2" pos="98205">
          <p15:clr>
            <a:srgbClr val="5ACBF0"/>
          </p15:clr>
        </p15:guide>
        <p15:guide id="3" orient="horz" pos="3056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Six column info">
    <p:spTree>
      <p:nvGrpSpPr>
        <p:cNvPr id="1" name=""/>
        <p:cNvGrpSpPr/>
        <p:nvPr/>
      </p:nvGrpSpPr>
      <p:grpSpPr>
        <a:xfrm>
          <a:off x="0" y="0"/>
          <a:ext cx="0" cy="0"/>
          <a:chOff x="0" y="0"/>
          <a:chExt cx="0" cy="0"/>
        </a:xfrm>
      </p:grpSpPr>
      <p:sp>
        <p:nvSpPr>
          <p:cNvPr id="7" name="Text Placeholder 11">
            <a:extLst>
              <a:ext uri="{FF2B5EF4-FFF2-40B4-BE49-F238E27FC236}">
                <a16:creationId xmlns:a16="http://schemas.microsoft.com/office/drawing/2014/main" id="{AB6CF91D-792A-47A6-8A2D-008363A8B379}"/>
              </a:ext>
            </a:extLst>
          </p:cNvPr>
          <p:cNvSpPr>
            <a:spLocks noGrp="1"/>
          </p:cNvSpPr>
          <p:nvPr>
            <p:ph type="body" sz="quarter" idx="16" hasCustomPrompt="1"/>
          </p:nvPr>
        </p:nvSpPr>
        <p:spPr>
          <a:xfrm>
            <a:off x="612158" y="2749292"/>
            <a:ext cx="1736065" cy="553998"/>
          </a:xfrm>
          <a:prstGeom prst="rect">
            <a:avLst/>
          </a:prstGeom>
        </p:spPr>
        <p:txBody>
          <a:bodyPr anchor="t"/>
          <a:lstStyle>
            <a:lvl1pPr marL="0" indent="0" algn="l">
              <a:spcBef>
                <a:spcPts val="0"/>
              </a:spcBef>
              <a:buNone/>
              <a:defRPr sz="1800"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Title with two lines</a:t>
            </a:r>
          </a:p>
        </p:txBody>
      </p:sp>
      <p:sp>
        <p:nvSpPr>
          <p:cNvPr id="8" name="Text Placeholder 5">
            <a:extLst>
              <a:ext uri="{FF2B5EF4-FFF2-40B4-BE49-F238E27FC236}">
                <a16:creationId xmlns:a16="http://schemas.microsoft.com/office/drawing/2014/main" id="{62881106-CD5F-4055-8940-73E09F44FBE5}"/>
              </a:ext>
            </a:extLst>
          </p:cNvPr>
          <p:cNvSpPr>
            <a:spLocks noGrp="1"/>
          </p:cNvSpPr>
          <p:nvPr>
            <p:ph type="body" sz="quarter" idx="19" hasCustomPrompt="1"/>
          </p:nvPr>
        </p:nvSpPr>
        <p:spPr>
          <a:xfrm>
            <a:off x="607934"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19" name="Text Placeholder 5">
            <a:extLst>
              <a:ext uri="{FF2B5EF4-FFF2-40B4-BE49-F238E27FC236}">
                <a16:creationId xmlns:a16="http://schemas.microsoft.com/office/drawing/2014/main" id="{E28F13D5-1EEE-E221-B1B9-940329689D53}"/>
              </a:ext>
            </a:extLst>
          </p:cNvPr>
          <p:cNvSpPr>
            <a:spLocks noGrp="1"/>
          </p:cNvSpPr>
          <p:nvPr>
            <p:ph type="body" sz="quarter" idx="50" hasCustomPrompt="1"/>
          </p:nvPr>
        </p:nvSpPr>
        <p:spPr>
          <a:xfrm>
            <a:off x="2459379"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0" name="Text Placeholder 5">
            <a:extLst>
              <a:ext uri="{FF2B5EF4-FFF2-40B4-BE49-F238E27FC236}">
                <a16:creationId xmlns:a16="http://schemas.microsoft.com/office/drawing/2014/main" id="{C94D247A-0965-D1BF-3FFA-EAC645E02E5A}"/>
              </a:ext>
            </a:extLst>
          </p:cNvPr>
          <p:cNvSpPr>
            <a:spLocks noGrp="1"/>
          </p:cNvSpPr>
          <p:nvPr>
            <p:ph type="body" sz="quarter" idx="51" hasCustomPrompt="1"/>
          </p:nvPr>
        </p:nvSpPr>
        <p:spPr>
          <a:xfrm>
            <a:off x="4310825"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1" name="Text Placeholder 5">
            <a:extLst>
              <a:ext uri="{FF2B5EF4-FFF2-40B4-BE49-F238E27FC236}">
                <a16:creationId xmlns:a16="http://schemas.microsoft.com/office/drawing/2014/main" id="{5A44D5FB-EDD2-C7C5-D00B-75FC773D6954}"/>
              </a:ext>
            </a:extLst>
          </p:cNvPr>
          <p:cNvSpPr>
            <a:spLocks noGrp="1"/>
          </p:cNvSpPr>
          <p:nvPr>
            <p:ph type="body" sz="quarter" idx="52" hasCustomPrompt="1"/>
          </p:nvPr>
        </p:nvSpPr>
        <p:spPr>
          <a:xfrm>
            <a:off x="6149969"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2" name="Text Placeholder 5">
            <a:extLst>
              <a:ext uri="{FF2B5EF4-FFF2-40B4-BE49-F238E27FC236}">
                <a16:creationId xmlns:a16="http://schemas.microsoft.com/office/drawing/2014/main" id="{6F8E4E5F-5148-5893-8D38-6C7862644651}"/>
              </a:ext>
            </a:extLst>
          </p:cNvPr>
          <p:cNvSpPr>
            <a:spLocks noGrp="1"/>
          </p:cNvSpPr>
          <p:nvPr>
            <p:ph type="body" sz="quarter" idx="53" hasCustomPrompt="1"/>
          </p:nvPr>
        </p:nvSpPr>
        <p:spPr>
          <a:xfrm>
            <a:off x="8001414"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5" name="Text Placeholder 5">
            <a:extLst>
              <a:ext uri="{FF2B5EF4-FFF2-40B4-BE49-F238E27FC236}">
                <a16:creationId xmlns:a16="http://schemas.microsoft.com/office/drawing/2014/main" id="{399D3D77-E896-3DC4-0075-58E919460BB0}"/>
              </a:ext>
            </a:extLst>
          </p:cNvPr>
          <p:cNvSpPr>
            <a:spLocks noGrp="1"/>
          </p:cNvSpPr>
          <p:nvPr>
            <p:ph type="body" sz="quarter" idx="54" hasCustomPrompt="1"/>
          </p:nvPr>
        </p:nvSpPr>
        <p:spPr>
          <a:xfrm>
            <a:off x="9852860"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16" name="Text Placeholder 11">
            <a:extLst>
              <a:ext uri="{FF2B5EF4-FFF2-40B4-BE49-F238E27FC236}">
                <a16:creationId xmlns:a16="http://schemas.microsoft.com/office/drawing/2014/main" id="{AD3BE638-BEB7-147C-8D95-CB1131E930CD}"/>
              </a:ext>
            </a:extLst>
          </p:cNvPr>
          <p:cNvSpPr>
            <a:spLocks noGrp="1"/>
          </p:cNvSpPr>
          <p:nvPr>
            <p:ph type="body" sz="quarter" idx="55" hasCustomPrompt="1"/>
          </p:nvPr>
        </p:nvSpPr>
        <p:spPr>
          <a:xfrm>
            <a:off x="2457445" y="2749292"/>
            <a:ext cx="1736065" cy="553998"/>
          </a:xfrm>
          <a:prstGeom prst="rect">
            <a:avLst/>
          </a:prstGeom>
        </p:spPr>
        <p:txBody>
          <a:bodyPr anchor="t"/>
          <a:lstStyle>
            <a:lvl1pPr marL="0" indent="0" algn="l">
              <a:spcBef>
                <a:spcPts val="0"/>
              </a:spcBef>
              <a:buNone/>
              <a:defRPr sz="1800"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Title with two lines</a:t>
            </a:r>
          </a:p>
        </p:txBody>
      </p:sp>
      <p:sp>
        <p:nvSpPr>
          <p:cNvPr id="18" name="Text Placeholder 11">
            <a:extLst>
              <a:ext uri="{FF2B5EF4-FFF2-40B4-BE49-F238E27FC236}">
                <a16:creationId xmlns:a16="http://schemas.microsoft.com/office/drawing/2014/main" id="{69CCC7CB-AA82-BA49-1F32-4A3D78DAE0A9}"/>
              </a:ext>
            </a:extLst>
          </p:cNvPr>
          <p:cNvSpPr>
            <a:spLocks noGrp="1"/>
          </p:cNvSpPr>
          <p:nvPr>
            <p:ph type="body" sz="quarter" idx="56" hasCustomPrompt="1"/>
          </p:nvPr>
        </p:nvSpPr>
        <p:spPr>
          <a:xfrm>
            <a:off x="4310825" y="2749292"/>
            <a:ext cx="1736065" cy="553998"/>
          </a:xfrm>
          <a:prstGeom prst="rect">
            <a:avLst/>
          </a:prstGeom>
        </p:spPr>
        <p:txBody>
          <a:bodyPr anchor="t"/>
          <a:lstStyle>
            <a:lvl1pPr marL="0" indent="0" algn="l">
              <a:spcBef>
                <a:spcPts val="0"/>
              </a:spcBef>
              <a:buNone/>
              <a:defRPr sz="1800"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Title with two lines</a:t>
            </a:r>
          </a:p>
        </p:txBody>
      </p:sp>
      <p:sp>
        <p:nvSpPr>
          <p:cNvPr id="23" name="Text Placeholder 11">
            <a:extLst>
              <a:ext uri="{FF2B5EF4-FFF2-40B4-BE49-F238E27FC236}">
                <a16:creationId xmlns:a16="http://schemas.microsoft.com/office/drawing/2014/main" id="{CCB3495C-10BF-6515-289E-EF5B8FB64C97}"/>
              </a:ext>
            </a:extLst>
          </p:cNvPr>
          <p:cNvSpPr>
            <a:spLocks noGrp="1"/>
          </p:cNvSpPr>
          <p:nvPr>
            <p:ph type="body" sz="quarter" idx="57" hasCustomPrompt="1"/>
          </p:nvPr>
        </p:nvSpPr>
        <p:spPr>
          <a:xfrm>
            <a:off x="6156111" y="2749292"/>
            <a:ext cx="1736065" cy="553998"/>
          </a:xfrm>
          <a:prstGeom prst="rect">
            <a:avLst/>
          </a:prstGeom>
        </p:spPr>
        <p:txBody>
          <a:bodyPr anchor="t"/>
          <a:lstStyle>
            <a:lvl1pPr marL="0" indent="0" algn="l">
              <a:spcBef>
                <a:spcPts val="0"/>
              </a:spcBef>
              <a:buNone/>
              <a:defRPr sz="1800"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Title with two lines</a:t>
            </a:r>
          </a:p>
        </p:txBody>
      </p:sp>
      <p:sp>
        <p:nvSpPr>
          <p:cNvPr id="26" name="Text Placeholder 11">
            <a:extLst>
              <a:ext uri="{FF2B5EF4-FFF2-40B4-BE49-F238E27FC236}">
                <a16:creationId xmlns:a16="http://schemas.microsoft.com/office/drawing/2014/main" id="{C476261E-B687-BAE7-34C5-11AB843905A1}"/>
              </a:ext>
            </a:extLst>
          </p:cNvPr>
          <p:cNvSpPr>
            <a:spLocks noGrp="1"/>
          </p:cNvSpPr>
          <p:nvPr>
            <p:ph type="body" sz="quarter" idx="58" hasCustomPrompt="1"/>
          </p:nvPr>
        </p:nvSpPr>
        <p:spPr>
          <a:xfrm>
            <a:off x="8001398" y="2749292"/>
            <a:ext cx="1736065" cy="553998"/>
          </a:xfrm>
          <a:prstGeom prst="rect">
            <a:avLst/>
          </a:prstGeom>
        </p:spPr>
        <p:txBody>
          <a:bodyPr anchor="t"/>
          <a:lstStyle>
            <a:lvl1pPr marL="0" indent="0" algn="l">
              <a:spcBef>
                <a:spcPts val="0"/>
              </a:spcBef>
              <a:buNone/>
              <a:defRPr sz="1800"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Title with two lines</a:t>
            </a:r>
          </a:p>
        </p:txBody>
      </p:sp>
      <p:sp>
        <p:nvSpPr>
          <p:cNvPr id="27" name="Text Placeholder 11">
            <a:extLst>
              <a:ext uri="{FF2B5EF4-FFF2-40B4-BE49-F238E27FC236}">
                <a16:creationId xmlns:a16="http://schemas.microsoft.com/office/drawing/2014/main" id="{E8E57716-5429-98CB-7510-8C92F1347B73}"/>
              </a:ext>
            </a:extLst>
          </p:cNvPr>
          <p:cNvSpPr>
            <a:spLocks noGrp="1"/>
          </p:cNvSpPr>
          <p:nvPr>
            <p:ph type="body" sz="quarter" idx="59" hasCustomPrompt="1"/>
          </p:nvPr>
        </p:nvSpPr>
        <p:spPr>
          <a:xfrm>
            <a:off x="9846685" y="2749292"/>
            <a:ext cx="1736065" cy="553998"/>
          </a:xfrm>
          <a:prstGeom prst="rect">
            <a:avLst/>
          </a:prstGeom>
        </p:spPr>
        <p:txBody>
          <a:bodyPr anchor="t"/>
          <a:lstStyle>
            <a:lvl1pPr marL="0" indent="0" algn="l">
              <a:spcBef>
                <a:spcPts val="0"/>
              </a:spcBef>
              <a:buNone/>
              <a:defRPr sz="1800"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Title with two lines</a:t>
            </a:r>
          </a:p>
        </p:txBody>
      </p:sp>
      <p:sp>
        <p:nvSpPr>
          <p:cNvPr id="4" name="Text Placeholder 6">
            <a:extLst>
              <a:ext uri="{FF2B5EF4-FFF2-40B4-BE49-F238E27FC236}">
                <a16:creationId xmlns:a16="http://schemas.microsoft.com/office/drawing/2014/main" id="{4CB223E0-6F5F-9238-8D15-6FE51E6E9AA7}"/>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2" name="Title Placeholder 1">
            <a:extLst>
              <a:ext uri="{FF2B5EF4-FFF2-40B4-BE49-F238E27FC236}">
                <a16:creationId xmlns:a16="http://schemas.microsoft.com/office/drawing/2014/main" id="{CA065E3F-226A-1991-D51B-D6FE44EECC0E}"/>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4211146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4560">
          <p15:clr>
            <a:srgbClr val="FBAE40"/>
          </p15:clr>
        </p15:guide>
        <p15:guide id="2" pos="98205">
          <p15:clr>
            <a:srgbClr val="5ACBF0"/>
          </p15:clr>
        </p15:guide>
        <p15:guide id="3" orient="horz" pos="3056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Large headline centered">
    <p:spTree>
      <p:nvGrpSpPr>
        <p:cNvPr id="1" name=""/>
        <p:cNvGrpSpPr/>
        <p:nvPr/>
      </p:nvGrpSpPr>
      <p:grpSpPr>
        <a:xfrm>
          <a:off x="0" y="0"/>
          <a:ext cx="0" cy="0"/>
          <a:chOff x="0" y="0"/>
          <a:chExt cx="0" cy="0"/>
        </a:xfrm>
      </p:grpSpPr>
      <p:sp>
        <p:nvSpPr>
          <p:cNvPr id="10" name="Text Placeholder 8">
            <a:extLst>
              <a:ext uri="{FF2B5EF4-FFF2-40B4-BE49-F238E27FC236}">
                <a16:creationId xmlns:a16="http://schemas.microsoft.com/office/drawing/2014/main" id="{9D58D308-AD8D-3F47-8189-2A2ED0CE9152}"/>
              </a:ext>
            </a:extLst>
          </p:cNvPr>
          <p:cNvSpPr>
            <a:spLocks noGrp="1"/>
          </p:cNvSpPr>
          <p:nvPr>
            <p:ph type="body" sz="quarter" idx="22" hasCustomPrompt="1"/>
          </p:nvPr>
        </p:nvSpPr>
        <p:spPr>
          <a:xfrm>
            <a:off x="1955298" y="2937209"/>
            <a:ext cx="8281403" cy="846257"/>
          </a:xfrm>
          <a:prstGeom prst="rect">
            <a:avLst/>
          </a:prstGeom>
        </p:spPr>
        <p:txBody>
          <a:bodyPr/>
          <a:lstStyle>
            <a:lvl1pPr marL="0" marR="0" indent="0" algn="ctr"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4799" kern="1200" spc="-150" baseline="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sz="5499"/>
              <a:t>Large centered headline</a:t>
            </a:r>
          </a:p>
        </p:txBody>
      </p:sp>
      <p:sp>
        <p:nvSpPr>
          <p:cNvPr id="11" name="Text Placeholder 5">
            <a:extLst>
              <a:ext uri="{FF2B5EF4-FFF2-40B4-BE49-F238E27FC236}">
                <a16:creationId xmlns:a16="http://schemas.microsoft.com/office/drawing/2014/main" id="{04B7F2F4-F59B-2448-9737-6A4003E22749}"/>
              </a:ext>
            </a:extLst>
          </p:cNvPr>
          <p:cNvSpPr>
            <a:spLocks noGrp="1"/>
          </p:cNvSpPr>
          <p:nvPr>
            <p:ph type="body" sz="quarter" idx="23" hasCustomPrompt="1"/>
          </p:nvPr>
        </p:nvSpPr>
        <p:spPr>
          <a:xfrm>
            <a:off x="2009267" y="4006853"/>
            <a:ext cx="8281403" cy="454420"/>
          </a:xfrm>
          <a:prstGeom prst="rect">
            <a:avLst/>
          </a:prstGeom>
        </p:spPr>
        <p:txBody>
          <a:bodyPr/>
          <a:lstStyle>
            <a:lvl1pPr marL="0" indent="0" algn="ctr">
              <a:lnSpc>
                <a:spcPts val="3999"/>
              </a:lnSpc>
              <a:buNone/>
              <a:defRPr sz="2400" b="0" i="0">
                <a:solidFill>
                  <a:schemeClr val="bg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lvl="0"/>
            <a:r>
              <a:rPr lang="en-US"/>
              <a:t>Subtitle</a:t>
            </a:r>
          </a:p>
        </p:txBody>
      </p:sp>
    </p:spTree>
    <p:extLst>
      <p:ext uri="{BB962C8B-B14F-4D97-AF65-F5344CB8AC3E}">
        <p14:creationId xmlns:p14="http://schemas.microsoft.com/office/powerpoint/2010/main" val="89626910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Quote page">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6D2262BF-AE35-A443-8472-6AACFB4A79E9}"/>
              </a:ext>
            </a:extLst>
          </p:cNvPr>
          <p:cNvSpPr>
            <a:spLocks noGrp="1"/>
          </p:cNvSpPr>
          <p:nvPr>
            <p:ph type="title" hasCustomPrompt="1"/>
          </p:nvPr>
        </p:nvSpPr>
        <p:spPr>
          <a:xfrm>
            <a:off x="1545353" y="609600"/>
            <a:ext cx="5400643" cy="2349500"/>
          </a:xfrm>
          <a:prstGeom prst="rect">
            <a:avLst/>
          </a:prstGeom>
          <a:noFill/>
        </p:spPr>
        <p:txBody>
          <a:bodyPr wrap="square" lIns="0" tIns="0" rIns="0" bIns="0" anchor="t" anchorCtr="0">
            <a:normAutofit/>
          </a:bodyPr>
          <a:lstStyle>
            <a:lvl1pPr algn="l" defTabSz="932195" rtl="0" eaLnBrk="1" latinLnBrk="0" hangingPunct="1">
              <a:lnSpc>
                <a:spcPct val="90000"/>
              </a:lnSpc>
              <a:spcBef>
                <a:spcPct val="0"/>
              </a:spcBef>
              <a:buNone/>
              <a:defRPr lang="en-US" sz="2100" b="0" i="0" kern="1200" cap="none" spc="0" baseline="0" dirty="0">
                <a:ln w="3175">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Quote Text</a:t>
            </a:r>
          </a:p>
        </p:txBody>
      </p:sp>
      <p:sp>
        <p:nvSpPr>
          <p:cNvPr id="4" name="Text Placeholder 3">
            <a:extLst>
              <a:ext uri="{FF2B5EF4-FFF2-40B4-BE49-F238E27FC236}">
                <a16:creationId xmlns:a16="http://schemas.microsoft.com/office/drawing/2014/main" id="{2E00C34A-958C-A344-9C3F-F2A365F05E55}"/>
              </a:ext>
            </a:extLst>
          </p:cNvPr>
          <p:cNvSpPr>
            <a:spLocks noGrp="1"/>
          </p:cNvSpPr>
          <p:nvPr>
            <p:ph type="body" sz="quarter" idx="23" hasCustomPrompt="1"/>
          </p:nvPr>
        </p:nvSpPr>
        <p:spPr>
          <a:xfrm>
            <a:off x="1545353" y="3305889"/>
            <a:ext cx="3706306" cy="246222"/>
          </a:xfrm>
          <a:prstGeom prst="rect">
            <a:avLst/>
          </a:prstGeom>
        </p:spPr>
        <p:txBody>
          <a:bodyPr/>
          <a:lstStyle>
            <a:lvl1pPr marL="0" indent="0">
              <a:buNone/>
              <a:defRPr sz="1600" b="0" i="0">
                <a:solidFill>
                  <a:schemeClr val="tx2"/>
                </a:solidFill>
                <a:latin typeface="Open Sans SemiBold" panose="020B0706030804020204" pitchFamily="34" charset="0"/>
                <a:ea typeface="Open Sans SemiBold" panose="020B0706030804020204" pitchFamily="34" charset="0"/>
                <a:cs typeface="Open Sans SemiBold" panose="020B0706030804020204" pitchFamily="34" charset="0"/>
              </a:defRPr>
            </a:lvl1pPr>
            <a:lvl2pPr marL="228465" indent="0">
              <a:buNone/>
              <a:defRPr sz="1600">
                <a:solidFill>
                  <a:schemeClr val="bg1"/>
                </a:solidFill>
              </a:defRPr>
            </a:lvl2pPr>
            <a:lvl3pPr marL="456932" indent="0">
              <a:buNone/>
              <a:defRPr sz="1600">
                <a:solidFill>
                  <a:schemeClr val="bg1"/>
                </a:solidFill>
              </a:defRPr>
            </a:lvl3pPr>
            <a:lvl4pPr marL="661599" indent="0">
              <a:buNone/>
              <a:defRPr sz="1600">
                <a:solidFill>
                  <a:schemeClr val="bg1"/>
                </a:solidFill>
              </a:defRPr>
            </a:lvl4pPr>
            <a:lvl5pPr marL="855162" indent="0">
              <a:buNone/>
              <a:defRPr sz="1600">
                <a:solidFill>
                  <a:schemeClr val="bg1"/>
                </a:solidFill>
              </a:defRPr>
            </a:lvl5pPr>
          </a:lstStyle>
          <a:p>
            <a:pPr lvl="0"/>
            <a:r>
              <a:rPr lang="en-US"/>
              <a:t>Name | Company or Position</a:t>
            </a:r>
          </a:p>
        </p:txBody>
      </p:sp>
      <p:pic>
        <p:nvPicPr>
          <p:cNvPr id="12" name="Picture 11">
            <a:extLst>
              <a:ext uri="{FF2B5EF4-FFF2-40B4-BE49-F238E27FC236}">
                <a16:creationId xmlns:a16="http://schemas.microsoft.com/office/drawing/2014/main" id="{E31ABF29-859D-4DF9-92BE-99EFF3E4006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1051583" y="609600"/>
            <a:ext cx="413381" cy="370152"/>
          </a:xfrm>
          <a:prstGeom prst="rect">
            <a:avLst/>
          </a:prstGeom>
        </p:spPr>
      </p:pic>
    </p:spTree>
    <p:extLst>
      <p:ext uri="{BB962C8B-B14F-4D97-AF65-F5344CB8AC3E}">
        <p14:creationId xmlns:p14="http://schemas.microsoft.com/office/powerpoint/2010/main" val="209654446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arge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E4067-BC8E-AD3C-8200-E8A9A6300C40}"/>
              </a:ext>
            </a:extLst>
          </p:cNvPr>
          <p:cNvSpPr>
            <a:spLocks noGrp="1"/>
          </p:cNvSpPr>
          <p:nvPr>
            <p:ph type="title"/>
          </p:nvPr>
        </p:nvSpPr>
        <p:spPr>
          <a:xfrm>
            <a:off x="615475" y="538610"/>
            <a:ext cx="11018520" cy="461665"/>
          </a:xfrm>
          <a:prstGeom prst="rect">
            <a:avLst/>
          </a:prstGeom>
        </p:spPr>
        <p:txBody>
          <a:bodyP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BB19FA9F-AAE1-42CC-7BE9-025BE791D4DD}"/>
              </a:ext>
            </a:extLst>
          </p:cNvPr>
          <p:cNvSpPr>
            <a:spLocks noGrp="1"/>
          </p:cNvSpPr>
          <p:nvPr>
            <p:ph type="pic" sz="quarter" idx="11" hasCustomPrompt="1"/>
          </p:nvPr>
        </p:nvSpPr>
        <p:spPr bwMode="ltGray">
          <a:xfrm>
            <a:off x="614799" y="1726374"/>
            <a:ext cx="11018520" cy="5131626"/>
          </a:xfrm>
          <a:gradFill>
            <a:gsLst>
              <a:gs pos="53000">
                <a:srgbClr val="512BD4"/>
              </a:gs>
              <a:gs pos="0">
                <a:srgbClr val="0B6CFF"/>
              </a:gs>
            </a:gsLst>
            <a:path path="circle">
              <a:fillToRect r="100000" b="100000"/>
            </a:path>
          </a:gradFill>
        </p:spPr>
        <p:txBody>
          <a:bodyPr vert="horz" wrap="square" lIns="0" tIns="1371600" rIns="0" bIns="0" rtlCol="0" anchor="ctr" anchorCtr="0">
            <a:noAutofit/>
          </a:bodyPr>
          <a:lstStyle>
            <a:lvl1pPr marL="0" indent="0" algn="ctr">
              <a:buNone/>
              <a:defRPr lang="en-US" sz="1400" b="1" dirty="0">
                <a:solidFill>
                  <a:schemeClr val="bg1"/>
                </a:solidFill>
              </a:defRPr>
            </a:lvl1pPr>
          </a:lstStyle>
          <a:p>
            <a:pPr marL="228554" lvl="0" indent="-228554" algn="ctr"/>
            <a:r>
              <a:rPr lang="en-US"/>
              <a:t>Drag &amp; drop your photo here </a:t>
            </a:r>
            <a:br>
              <a:rPr lang="en-US"/>
            </a:br>
            <a:r>
              <a:rPr lang="en-US"/>
              <a:t>or click or tap icon below </a:t>
            </a:r>
            <a:br>
              <a:rPr lang="en-US"/>
            </a:br>
            <a:r>
              <a:rPr lang="en-US"/>
              <a:t>to insert</a:t>
            </a:r>
          </a:p>
        </p:txBody>
      </p:sp>
      <p:sp>
        <p:nvSpPr>
          <p:cNvPr id="5" name="Text Placeholder 6">
            <a:extLst>
              <a:ext uri="{FF2B5EF4-FFF2-40B4-BE49-F238E27FC236}">
                <a16:creationId xmlns:a16="http://schemas.microsoft.com/office/drawing/2014/main" id="{CF7055A3-2B6B-C129-A788-A0E61E8513F1}"/>
              </a:ext>
            </a:extLst>
          </p:cNvPr>
          <p:cNvSpPr>
            <a:spLocks noGrp="1"/>
          </p:cNvSpPr>
          <p:nvPr>
            <p:ph type="body" sz="quarter" idx="10" hasCustomPrompt="1"/>
          </p:nvPr>
        </p:nvSpPr>
        <p:spPr>
          <a:xfrm>
            <a:off x="607933" y="949506"/>
            <a:ext cx="4165852" cy="369332"/>
          </a:xfrm>
        </p:spPr>
        <p:txBody>
          <a:bodyPr/>
          <a:lstStyle>
            <a:lvl1pPr>
              <a:defRPr>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Tree>
    <p:extLst>
      <p:ext uri="{BB962C8B-B14F-4D97-AF65-F5344CB8AC3E}">
        <p14:creationId xmlns:p14="http://schemas.microsoft.com/office/powerpoint/2010/main" val="3708418174"/>
      </p:ext>
    </p:extLst>
  </p:cSld>
  <p:clrMapOvr>
    <a:masterClrMapping/>
  </p:clrMapOvr>
  <p:transition>
    <p:fade/>
  </p:transition>
  <p:extLst>
    <p:ext uri="{DCECCB84-F9BA-43D5-87BE-67443E8EF086}">
      <p15:sldGuideLst xmlns:p15="http://schemas.microsoft.com/office/powerpoint/2012/main">
        <p15:guide id="6" pos="12468">
          <p15:clr>
            <a:srgbClr val="A4A3A4"/>
          </p15:clr>
        </p15:guide>
        <p15:guide id="7" pos="15416">
          <p15:clr>
            <a:srgbClr val="A4A3A4"/>
          </p15:clr>
        </p15:guide>
        <p15:guide id="8" pos="21985">
          <p15:clr>
            <a:srgbClr val="A4A3A4"/>
          </p15:clr>
        </p15:guide>
        <p15:guide id="9" pos="24907">
          <p15:clr>
            <a:srgbClr val="A4A3A4"/>
          </p15:clr>
        </p15:guide>
        <p15:guide id="10" pos="31484">
          <p15:clr>
            <a:srgbClr val="A4A3A4"/>
          </p15:clr>
        </p15:guide>
        <p15:guide id="11" pos="34428">
          <p15:clr>
            <a:srgbClr val="A4A3A4"/>
          </p15:clr>
        </p15:guide>
        <p15:guide id="12" pos="40999">
          <p15:clr>
            <a:srgbClr val="A4A3A4"/>
          </p15:clr>
        </p15:guide>
        <p15:guide id="13" pos="43928">
          <p15:clr>
            <a:srgbClr val="A4A3A4"/>
          </p15:clr>
        </p15:guide>
        <p15:guide id="14" pos="50501">
          <p15:clr>
            <a:srgbClr val="A4A3A4"/>
          </p15:clr>
        </p15:guide>
        <p15:guide id="15" pos="53661">
          <p15:clr>
            <a:srgbClr val="A4A3A4"/>
          </p15:clr>
        </p15:guide>
        <p15:guide id="16" pos="60024">
          <p15:clr>
            <a:srgbClr val="A4A3A4"/>
          </p15:clr>
        </p15:guide>
        <p15:guide id="17" pos="62944">
          <p15:clr>
            <a:srgbClr val="A4A3A4"/>
          </p15:clr>
        </p15:guide>
        <p15:guide id="18" pos="69515">
          <p15:clr>
            <a:srgbClr val="A4A3A4"/>
          </p15:clr>
        </p15:guide>
        <p15:guide id="19" pos="72467">
          <p15:clr>
            <a:srgbClr val="A4A3A4"/>
          </p15:clr>
        </p15:guide>
        <p15:guide id="20" pos="79040">
          <p15:clr>
            <a:srgbClr val="A4A3A4"/>
          </p15:clr>
        </p15:guide>
        <p15:guide id="21" pos="81961">
          <p15:clr>
            <a:srgbClr val="A4A3A4"/>
          </p15:clr>
        </p15:guide>
        <p15:guide id="22" pos="88516">
          <p15:clr>
            <a:srgbClr val="A4A3A4"/>
          </p15:clr>
        </p15:guide>
        <p15:guide id="23" pos="91484">
          <p15:clr>
            <a:srgbClr val="A4A3A4"/>
          </p15:clr>
        </p15:guide>
        <p15:guide id="24" pos="98013">
          <p15:clr>
            <a:srgbClr val="A4A3A4"/>
          </p15:clr>
        </p15:guide>
        <p15:guide id="25" pos="100983">
          <p15:clr>
            <a:srgbClr val="A4A3A4"/>
          </p15:clr>
        </p15:guide>
        <p15:guide id="26" pos="107528">
          <p15:clr>
            <a:srgbClr val="A4A3A4"/>
          </p15:clr>
        </p15:guide>
        <p15:guide id="27" pos="110460">
          <p15:clr>
            <a:srgbClr val="A4A3A4"/>
          </p15:clr>
        </p15:guide>
        <p15:guide id="28" orient="horz" pos="14488">
          <p15:clr>
            <a:srgbClr val="5ACBF0"/>
          </p15:clr>
        </p15:guide>
        <p15:guide id="29" orient="horz" pos="20328">
          <p15:clr>
            <a:srgbClr val="5ACBF0"/>
          </p15:clr>
        </p15:guide>
        <p15:guide id="30" orient="horz" pos="4608">
          <p15:clr>
            <a:srgbClr val="5ACBF0"/>
          </p15:clr>
        </p15:guide>
        <p15:guide id="31" pos="61472">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 point with ovwerview">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A0C79A8A-516C-464E-A22D-AEBEC6AAF09F}"/>
              </a:ext>
            </a:extLst>
          </p:cNvPr>
          <p:cNvSpPr>
            <a:spLocks noGrp="1"/>
          </p:cNvSpPr>
          <p:nvPr>
            <p:ph type="body" sz="quarter" idx="16" hasCustomPrompt="1"/>
          </p:nvPr>
        </p:nvSpPr>
        <p:spPr>
          <a:xfrm>
            <a:off x="6084386" y="1935673"/>
            <a:ext cx="1783623" cy="415499"/>
          </a:xfrm>
          <a:prstGeom prst="rect">
            <a:avLst/>
          </a:prstGeom>
        </p:spPr>
        <p:txBody>
          <a:bodyPr anchor="t"/>
          <a:lstStyle>
            <a:lvl1pPr marL="0" indent="0" algn="r">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01</a:t>
            </a:r>
          </a:p>
        </p:txBody>
      </p:sp>
      <p:sp>
        <p:nvSpPr>
          <p:cNvPr id="15" name="Text Placeholder 11">
            <a:extLst>
              <a:ext uri="{FF2B5EF4-FFF2-40B4-BE49-F238E27FC236}">
                <a16:creationId xmlns:a16="http://schemas.microsoft.com/office/drawing/2014/main" id="{8F104F38-45F5-A44C-AFEC-A2CDE9896C18}"/>
              </a:ext>
            </a:extLst>
          </p:cNvPr>
          <p:cNvSpPr>
            <a:spLocks noGrp="1"/>
          </p:cNvSpPr>
          <p:nvPr>
            <p:ph type="body" sz="quarter" idx="17" hasCustomPrompt="1"/>
          </p:nvPr>
        </p:nvSpPr>
        <p:spPr>
          <a:xfrm>
            <a:off x="6084386" y="3370209"/>
            <a:ext cx="1783623" cy="415499"/>
          </a:xfrm>
          <a:prstGeom prst="rect">
            <a:avLst/>
          </a:prstGeom>
        </p:spPr>
        <p:txBody>
          <a:bodyPr anchor="t"/>
          <a:lstStyle>
            <a:lvl1pPr marL="0" indent="0" algn="r">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02</a:t>
            </a:r>
          </a:p>
        </p:txBody>
      </p:sp>
      <p:sp>
        <p:nvSpPr>
          <p:cNvPr id="17" name="Text Placeholder 11">
            <a:extLst>
              <a:ext uri="{FF2B5EF4-FFF2-40B4-BE49-F238E27FC236}">
                <a16:creationId xmlns:a16="http://schemas.microsoft.com/office/drawing/2014/main" id="{76902BC8-C8DF-B342-BFF6-006CACA4DF3E}"/>
              </a:ext>
            </a:extLst>
          </p:cNvPr>
          <p:cNvSpPr>
            <a:spLocks noGrp="1"/>
          </p:cNvSpPr>
          <p:nvPr>
            <p:ph type="body" sz="quarter" idx="18" hasCustomPrompt="1"/>
          </p:nvPr>
        </p:nvSpPr>
        <p:spPr>
          <a:xfrm>
            <a:off x="6084386" y="4804743"/>
            <a:ext cx="1783623" cy="415499"/>
          </a:xfrm>
          <a:prstGeom prst="rect">
            <a:avLst/>
          </a:prstGeom>
        </p:spPr>
        <p:txBody>
          <a:bodyPr anchor="t"/>
          <a:lstStyle>
            <a:lvl1pPr marL="0" indent="0" algn="r">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03</a:t>
            </a:r>
          </a:p>
        </p:txBody>
      </p:sp>
      <p:sp>
        <p:nvSpPr>
          <p:cNvPr id="22" name="Text Placeholder 5">
            <a:extLst>
              <a:ext uri="{FF2B5EF4-FFF2-40B4-BE49-F238E27FC236}">
                <a16:creationId xmlns:a16="http://schemas.microsoft.com/office/drawing/2014/main" id="{D5EA5974-5178-6848-A49A-90B225866F0E}"/>
              </a:ext>
            </a:extLst>
          </p:cNvPr>
          <p:cNvSpPr>
            <a:spLocks noGrp="1"/>
          </p:cNvSpPr>
          <p:nvPr>
            <p:ph type="body" sz="quarter" idx="19" hasCustomPrompt="1"/>
          </p:nvPr>
        </p:nvSpPr>
        <p:spPr>
          <a:xfrm>
            <a:off x="8003927" y="2000111"/>
            <a:ext cx="3390048" cy="1107996"/>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p>
        </p:txBody>
      </p:sp>
      <p:sp>
        <p:nvSpPr>
          <p:cNvPr id="23" name="Text Placeholder 5">
            <a:extLst>
              <a:ext uri="{FF2B5EF4-FFF2-40B4-BE49-F238E27FC236}">
                <a16:creationId xmlns:a16="http://schemas.microsoft.com/office/drawing/2014/main" id="{8499BEAA-1598-C24E-8F13-21FBC20F2A0D}"/>
              </a:ext>
            </a:extLst>
          </p:cNvPr>
          <p:cNvSpPr>
            <a:spLocks noGrp="1"/>
          </p:cNvSpPr>
          <p:nvPr>
            <p:ph type="body" sz="quarter" idx="20" hasCustomPrompt="1"/>
          </p:nvPr>
        </p:nvSpPr>
        <p:spPr>
          <a:xfrm>
            <a:off x="8003927" y="3434646"/>
            <a:ext cx="3390048" cy="1107996"/>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p>
        </p:txBody>
      </p:sp>
      <p:sp>
        <p:nvSpPr>
          <p:cNvPr id="24" name="Text Placeholder 5">
            <a:extLst>
              <a:ext uri="{FF2B5EF4-FFF2-40B4-BE49-F238E27FC236}">
                <a16:creationId xmlns:a16="http://schemas.microsoft.com/office/drawing/2014/main" id="{3447743D-9D59-2944-8CE6-C8A12788CD10}"/>
              </a:ext>
            </a:extLst>
          </p:cNvPr>
          <p:cNvSpPr>
            <a:spLocks noGrp="1"/>
          </p:cNvSpPr>
          <p:nvPr>
            <p:ph type="body" sz="quarter" idx="21" hasCustomPrompt="1"/>
          </p:nvPr>
        </p:nvSpPr>
        <p:spPr>
          <a:xfrm>
            <a:off x="8003927" y="4869182"/>
            <a:ext cx="3390048" cy="1107996"/>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p>
        </p:txBody>
      </p:sp>
      <p:sp>
        <p:nvSpPr>
          <p:cNvPr id="26" name="Content Placeholder 2">
            <a:extLst>
              <a:ext uri="{FF2B5EF4-FFF2-40B4-BE49-F238E27FC236}">
                <a16:creationId xmlns:a16="http://schemas.microsoft.com/office/drawing/2014/main" id="{A332570A-5A9D-2E4F-AF51-C3D86A54026E}"/>
              </a:ext>
            </a:extLst>
          </p:cNvPr>
          <p:cNvSpPr>
            <a:spLocks noGrp="1"/>
          </p:cNvSpPr>
          <p:nvPr>
            <p:ph sz="quarter" idx="40" hasCustomPrompt="1"/>
          </p:nvPr>
        </p:nvSpPr>
        <p:spPr>
          <a:xfrm>
            <a:off x="614799" y="1986682"/>
            <a:ext cx="4547628" cy="923330"/>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endParaRPr lang="en-US"/>
          </a:p>
        </p:txBody>
      </p:sp>
      <p:sp>
        <p:nvSpPr>
          <p:cNvPr id="4" name="Text Placeholder 6">
            <a:extLst>
              <a:ext uri="{FF2B5EF4-FFF2-40B4-BE49-F238E27FC236}">
                <a16:creationId xmlns:a16="http://schemas.microsoft.com/office/drawing/2014/main" id="{6F090880-6F08-64FC-2258-90BF4CDE42A3}"/>
              </a:ext>
            </a:extLst>
          </p:cNvPr>
          <p:cNvSpPr>
            <a:spLocks noGrp="1"/>
          </p:cNvSpPr>
          <p:nvPr>
            <p:ph type="body" sz="quarter" idx="10" hasCustomPrompt="1"/>
          </p:nvPr>
        </p:nvSpPr>
        <p:spPr>
          <a:xfrm>
            <a:off x="607933" y="949506"/>
            <a:ext cx="4165852" cy="369332"/>
          </a:xfrm>
        </p:spPr>
        <p:txBody>
          <a:bodyPr/>
          <a:lstStyle>
            <a:lvl1pPr>
              <a:defRPr sz="2400">
                <a:latin typeface="Open Sans "/>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3" name="Title Placeholder 1">
            <a:extLst>
              <a:ext uri="{FF2B5EF4-FFF2-40B4-BE49-F238E27FC236}">
                <a16:creationId xmlns:a16="http://schemas.microsoft.com/office/drawing/2014/main" id="{0D33E7AC-8C73-78A7-74AE-76FB3559CD90}"/>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431197188"/>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ix points with overview">
    <p:spTree>
      <p:nvGrpSpPr>
        <p:cNvPr id="1" name=""/>
        <p:cNvGrpSpPr/>
        <p:nvPr/>
      </p:nvGrpSpPr>
      <p:grpSpPr>
        <a:xfrm>
          <a:off x="0" y="0"/>
          <a:ext cx="0" cy="0"/>
          <a:chOff x="0" y="0"/>
          <a:chExt cx="0" cy="0"/>
        </a:xfrm>
      </p:grpSpPr>
      <p:sp>
        <p:nvSpPr>
          <p:cNvPr id="14" name="Text Placeholder 11">
            <a:extLst>
              <a:ext uri="{FF2B5EF4-FFF2-40B4-BE49-F238E27FC236}">
                <a16:creationId xmlns:a16="http://schemas.microsoft.com/office/drawing/2014/main" id="{5A33786E-BA2A-7946-B8B0-AFD7EB6632A0}"/>
              </a:ext>
            </a:extLst>
          </p:cNvPr>
          <p:cNvSpPr>
            <a:spLocks noGrp="1"/>
          </p:cNvSpPr>
          <p:nvPr>
            <p:ph type="body" sz="quarter" idx="16" hasCustomPrompt="1"/>
          </p:nvPr>
        </p:nvSpPr>
        <p:spPr>
          <a:xfrm>
            <a:off x="6223346" y="2626994"/>
            <a:ext cx="1713433" cy="246222"/>
          </a:xfrm>
          <a:prstGeom prst="rect">
            <a:avLst/>
          </a:prstGeom>
        </p:spPr>
        <p:txBody>
          <a:bodyPr anchor="t"/>
          <a:lstStyle>
            <a:lvl1pPr marL="0" indent="0">
              <a:spcBef>
                <a:spcPts val="0"/>
              </a:spcBef>
              <a:buNone/>
              <a:defRPr sz="1600" b="0" i="0">
                <a:solidFill>
                  <a:schemeClr val="bg1"/>
                </a:solidFill>
                <a:latin typeface="+mn-lt"/>
                <a:ea typeface="Segoe UI Semibold" panose="020B0502040204020203" pitchFamily="34" charset="0"/>
                <a:cs typeface="Segoe UI Semilight" panose="020B0402040204020203" pitchFamily="34" charset="0"/>
              </a:defRPr>
            </a:lvl1pPr>
          </a:lstStyle>
          <a:p>
            <a:pPr lvl="0"/>
            <a:r>
              <a:rPr lang="en-US"/>
              <a:t>Description</a:t>
            </a:r>
          </a:p>
        </p:txBody>
      </p:sp>
      <p:sp>
        <p:nvSpPr>
          <p:cNvPr id="23" name="Text Placeholder 11">
            <a:extLst>
              <a:ext uri="{FF2B5EF4-FFF2-40B4-BE49-F238E27FC236}">
                <a16:creationId xmlns:a16="http://schemas.microsoft.com/office/drawing/2014/main" id="{10D06BD3-4474-D845-BCB1-98284B34811B}"/>
              </a:ext>
            </a:extLst>
          </p:cNvPr>
          <p:cNvSpPr>
            <a:spLocks noGrp="1"/>
          </p:cNvSpPr>
          <p:nvPr>
            <p:ph type="body" sz="quarter" idx="27" hasCustomPrompt="1"/>
          </p:nvPr>
        </p:nvSpPr>
        <p:spPr>
          <a:xfrm>
            <a:off x="614198" y="1988819"/>
            <a:ext cx="3638162" cy="246222"/>
          </a:xfrm>
          <a:prstGeom prst="rect">
            <a:avLst/>
          </a:prstGeom>
        </p:spPr>
        <p:txBody>
          <a:bodyPr anchor="t"/>
          <a:lstStyle>
            <a:lvl1pPr marL="0" indent="0">
              <a:spcBef>
                <a:spcPts val="0"/>
              </a:spcBef>
              <a:buNone/>
              <a:defRPr sz="1600" b="0" i="0" spc="-75">
                <a:solidFill>
                  <a:schemeClr val="bg1"/>
                </a:solidFill>
                <a:latin typeface="+mn-lt"/>
                <a:ea typeface="Segoe UI Semibold" panose="020B0502040204020203" pitchFamily="34" charset="0"/>
                <a:cs typeface="Segoe UI Semibold" panose="020B0502040204020203" pitchFamily="34" charset="0"/>
              </a:defRPr>
            </a:lvl1pPr>
          </a:lstStyle>
          <a:p>
            <a:pPr lvl="0"/>
            <a:r>
              <a:rPr lang="en-US"/>
              <a:t>OVERVIEW</a:t>
            </a:r>
          </a:p>
        </p:txBody>
      </p:sp>
      <p:sp>
        <p:nvSpPr>
          <p:cNvPr id="25" name="Text Placeholder 11">
            <a:extLst>
              <a:ext uri="{FF2B5EF4-FFF2-40B4-BE49-F238E27FC236}">
                <a16:creationId xmlns:a16="http://schemas.microsoft.com/office/drawing/2014/main" id="{A239B9B6-6940-E74C-9384-9649CE1DE7A4}"/>
              </a:ext>
            </a:extLst>
          </p:cNvPr>
          <p:cNvSpPr>
            <a:spLocks noGrp="1"/>
          </p:cNvSpPr>
          <p:nvPr>
            <p:ph type="body" sz="quarter" idx="29" hasCustomPrompt="1"/>
          </p:nvPr>
        </p:nvSpPr>
        <p:spPr>
          <a:xfrm>
            <a:off x="6223346" y="1988819"/>
            <a:ext cx="1713433" cy="461665"/>
          </a:xfrm>
          <a:prstGeom prst="rect">
            <a:avLst/>
          </a:prstGeom>
        </p:spPr>
        <p:txBody>
          <a:bodyPr anchor="t"/>
          <a:lstStyle>
            <a:lvl1pPr marL="0" indent="0">
              <a:spcBef>
                <a:spcPts val="0"/>
              </a:spcBef>
              <a:buNone/>
              <a:defRPr sz="2999" b="0" i="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01</a:t>
            </a:r>
          </a:p>
        </p:txBody>
      </p:sp>
      <p:sp>
        <p:nvSpPr>
          <p:cNvPr id="29" name="Text Placeholder 11">
            <a:extLst>
              <a:ext uri="{FF2B5EF4-FFF2-40B4-BE49-F238E27FC236}">
                <a16:creationId xmlns:a16="http://schemas.microsoft.com/office/drawing/2014/main" id="{61117500-6E6E-DD48-AFEF-DF0D533B2BDA}"/>
              </a:ext>
            </a:extLst>
          </p:cNvPr>
          <p:cNvSpPr>
            <a:spLocks noGrp="1"/>
          </p:cNvSpPr>
          <p:nvPr>
            <p:ph type="body" sz="quarter" idx="30" hasCustomPrompt="1"/>
          </p:nvPr>
        </p:nvSpPr>
        <p:spPr>
          <a:xfrm>
            <a:off x="6223346" y="4233542"/>
            <a:ext cx="1713433" cy="246222"/>
          </a:xfrm>
          <a:prstGeom prst="rect">
            <a:avLst/>
          </a:prstGeom>
        </p:spPr>
        <p:txBody>
          <a:bodyPr anchor="t"/>
          <a:lstStyle>
            <a:lvl1pPr marL="0" indent="0">
              <a:spcBef>
                <a:spcPts val="0"/>
              </a:spcBef>
              <a:buNone/>
              <a:defRPr sz="1600" b="0" i="0">
                <a:solidFill>
                  <a:schemeClr val="bg1"/>
                </a:solidFill>
                <a:latin typeface="+mn-lt"/>
                <a:ea typeface="Segoe UI Semibold" panose="020B0502040204020203" pitchFamily="34" charset="0"/>
                <a:cs typeface="Segoe UI Semilight" panose="020B0402040204020203" pitchFamily="34" charset="0"/>
              </a:defRPr>
            </a:lvl1pPr>
          </a:lstStyle>
          <a:p>
            <a:pPr lvl="0"/>
            <a:r>
              <a:rPr lang="en-US"/>
              <a:t>Description</a:t>
            </a:r>
          </a:p>
        </p:txBody>
      </p:sp>
      <p:sp>
        <p:nvSpPr>
          <p:cNvPr id="30" name="Text Placeholder 11">
            <a:extLst>
              <a:ext uri="{FF2B5EF4-FFF2-40B4-BE49-F238E27FC236}">
                <a16:creationId xmlns:a16="http://schemas.microsoft.com/office/drawing/2014/main" id="{C0358DAC-2B7B-0C41-AE1F-AD379BBC7F71}"/>
              </a:ext>
            </a:extLst>
          </p:cNvPr>
          <p:cNvSpPr>
            <a:spLocks noGrp="1"/>
          </p:cNvSpPr>
          <p:nvPr>
            <p:ph type="body" sz="quarter" idx="31" hasCustomPrompt="1"/>
          </p:nvPr>
        </p:nvSpPr>
        <p:spPr>
          <a:xfrm>
            <a:off x="6223346" y="3595367"/>
            <a:ext cx="1713433" cy="461665"/>
          </a:xfrm>
          <a:prstGeom prst="rect">
            <a:avLst/>
          </a:prstGeom>
        </p:spPr>
        <p:txBody>
          <a:bodyPr anchor="t"/>
          <a:lstStyle>
            <a:lvl1pPr marL="0" indent="0">
              <a:spcBef>
                <a:spcPts val="0"/>
              </a:spcBef>
              <a:buNone/>
              <a:defRPr sz="2999" b="0" i="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04</a:t>
            </a:r>
          </a:p>
        </p:txBody>
      </p:sp>
      <p:sp>
        <p:nvSpPr>
          <p:cNvPr id="31" name="Text Placeholder 11">
            <a:extLst>
              <a:ext uri="{FF2B5EF4-FFF2-40B4-BE49-F238E27FC236}">
                <a16:creationId xmlns:a16="http://schemas.microsoft.com/office/drawing/2014/main" id="{C1A6E4F9-5C48-0A4C-B8B8-D04D1CE71804}"/>
              </a:ext>
            </a:extLst>
          </p:cNvPr>
          <p:cNvSpPr>
            <a:spLocks noGrp="1"/>
          </p:cNvSpPr>
          <p:nvPr>
            <p:ph type="body" sz="quarter" idx="32" hasCustomPrompt="1"/>
          </p:nvPr>
        </p:nvSpPr>
        <p:spPr>
          <a:xfrm>
            <a:off x="8073676" y="2626994"/>
            <a:ext cx="1713433" cy="246222"/>
          </a:xfrm>
          <a:prstGeom prst="rect">
            <a:avLst/>
          </a:prstGeom>
        </p:spPr>
        <p:txBody>
          <a:bodyPr anchor="t"/>
          <a:lstStyle>
            <a:lvl1pPr marL="0" indent="0">
              <a:spcBef>
                <a:spcPts val="0"/>
              </a:spcBef>
              <a:buNone/>
              <a:defRPr sz="1600" b="0" i="0">
                <a:solidFill>
                  <a:schemeClr val="bg1"/>
                </a:solidFill>
                <a:latin typeface="+mn-lt"/>
                <a:ea typeface="Segoe UI Semibold" panose="020B0502040204020203" pitchFamily="34" charset="0"/>
                <a:cs typeface="Segoe UI Semilight" panose="020B0402040204020203" pitchFamily="34" charset="0"/>
              </a:defRPr>
            </a:lvl1pPr>
          </a:lstStyle>
          <a:p>
            <a:pPr lvl="0"/>
            <a:r>
              <a:rPr lang="en-US"/>
              <a:t>Description</a:t>
            </a:r>
          </a:p>
        </p:txBody>
      </p:sp>
      <p:sp>
        <p:nvSpPr>
          <p:cNvPr id="32" name="Text Placeholder 11">
            <a:extLst>
              <a:ext uri="{FF2B5EF4-FFF2-40B4-BE49-F238E27FC236}">
                <a16:creationId xmlns:a16="http://schemas.microsoft.com/office/drawing/2014/main" id="{B6325E85-B9ED-FC43-8F20-F9F4D1459193}"/>
              </a:ext>
            </a:extLst>
          </p:cNvPr>
          <p:cNvSpPr>
            <a:spLocks noGrp="1"/>
          </p:cNvSpPr>
          <p:nvPr>
            <p:ph type="body" sz="quarter" idx="33" hasCustomPrompt="1"/>
          </p:nvPr>
        </p:nvSpPr>
        <p:spPr>
          <a:xfrm>
            <a:off x="8073676" y="1988819"/>
            <a:ext cx="1713433" cy="461665"/>
          </a:xfrm>
          <a:prstGeom prst="rect">
            <a:avLst/>
          </a:prstGeom>
        </p:spPr>
        <p:txBody>
          <a:bodyPr anchor="t"/>
          <a:lstStyle>
            <a:lvl1pPr marL="0" indent="0">
              <a:spcBef>
                <a:spcPts val="0"/>
              </a:spcBef>
              <a:buNone/>
              <a:defRPr sz="2999" b="0" i="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02</a:t>
            </a:r>
          </a:p>
        </p:txBody>
      </p:sp>
      <p:sp>
        <p:nvSpPr>
          <p:cNvPr id="33" name="Text Placeholder 11">
            <a:extLst>
              <a:ext uri="{FF2B5EF4-FFF2-40B4-BE49-F238E27FC236}">
                <a16:creationId xmlns:a16="http://schemas.microsoft.com/office/drawing/2014/main" id="{1AF8BA04-AFCC-8A49-ADA0-8D58CF3C9D0F}"/>
              </a:ext>
            </a:extLst>
          </p:cNvPr>
          <p:cNvSpPr>
            <a:spLocks noGrp="1"/>
          </p:cNvSpPr>
          <p:nvPr>
            <p:ph type="body" sz="quarter" idx="34" hasCustomPrompt="1"/>
          </p:nvPr>
        </p:nvSpPr>
        <p:spPr>
          <a:xfrm>
            <a:off x="8073676" y="4233542"/>
            <a:ext cx="1713433" cy="246222"/>
          </a:xfrm>
          <a:prstGeom prst="rect">
            <a:avLst/>
          </a:prstGeom>
        </p:spPr>
        <p:txBody>
          <a:bodyPr anchor="t"/>
          <a:lstStyle>
            <a:lvl1pPr marL="0" indent="0">
              <a:spcBef>
                <a:spcPts val="0"/>
              </a:spcBef>
              <a:buNone/>
              <a:defRPr sz="1600" b="0" i="0">
                <a:solidFill>
                  <a:schemeClr val="bg1"/>
                </a:solidFill>
                <a:latin typeface="+mn-lt"/>
                <a:ea typeface="Segoe UI Semibold" panose="020B0502040204020203" pitchFamily="34" charset="0"/>
                <a:cs typeface="Segoe UI Semilight" panose="020B0402040204020203" pitchFamily="34" charset="0"/>
              </a:defRPr>
            </a:lvl1pPr>
          </a:lstStyle>
          <a:p>
            <a:pPr lvl="0"/>
            <a:r>
              <a:rPr lang="en-US"/>
              <a:t>Description</a:t>
            </a:r>
          </a:p>
        </p:txBody>
      </p:sp>
      <p:sp>
        <p:nvSpPr>
          <p:cNvPr id="34" name="Text Placeholder 11">
            <a:extLst>
              <a:ext uri="{FF2B5EF4-FFF2-40B4-BE49-F238E27FC236}">
                <a16:creationId xmlns:a16="http://schemas.microsoft.com/office/drawing/2014/main" id="{F41B1817-FFCB-974B-94FF-7A2B098BCC46}"/>
              </a:ext>
            </a:extLst>
          </p:cNvPr>
          <p:cNvSpPr>
            <a:spLocks noGrp="1"/>
          </p:cNvSpPr>
          <p:nvPr>
            <p:ph type="body" sz="quarter" idx="35" hasCustomPrompt="1"/>
          </p:nvPr>
        </p:nvSpPr>
        <p:spPr>
          <a:xfrm>
            <a:off x="8073676" y="3595367"/>
            <a:ext cx="1713433" cy="461665"/>
          </a:xfrm>
          <a:prstGeom prst="rect">
            <a:avLst/>
          </a:prstGeom>
        </p:spPr>
        <p:txBody>
          <a:bodyPr anchor="t"/>
          <a:lstStyle>
            <a:lvl1pPr marL="0" indent="0">
              <a:spcBef>
                <a:spcPts val="0"/>
              </a:spcBef>
              <a:buNone/>
              <a:defRPr sz="2999" b="0" i="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05</a:t>
            </a:r>
          </a:p>
        </p:txBody>
      </p:sp>
      <p:sp>
        <p:nvSpPr>
          <p:cNvPr id="35" name="Text Placeholder 11">
            <a:extLst>
              <a:ext uri="{FF2B5EF4-FFF2-40B4-BE49-F238E27FC236}">
                <a16:creationId xmlns:a16="http://schemas.microsoft.com/office/drawing/2014/main" id="{2B61B1F9-75B2-3145-98C8-259F849615D7}"/>
              </a:ext>
            </a:extLst>
          </p:cNvPr>
          <p:cNvSpPr>
            <a:spLocks noGrp="1"/>
          </p:cNvSpPr>
          <p:nvPr>
            <p:ph type="body" sz="quarter" idx="36" hasCustomPrompt="1"/>
          </p:nvPr>
        </p:nvSpPr>
        <p:spPr>
          <a:xfrm>
            <a:off x="9916750" y="2626994"/>
            <a:ext cx="1713433" cy="246222"/>
          </a:xfrm>
          <a:prstGeom prst="rect">
            <a:avLst/>
          </a:prstGeom>
        </p:spPr>
        <p:txBody>
          <a:bodyPr anchor="t"/>
          <a:lstStyle>
            <a:lvl1pPr marL="0" indent="0">
              <a:spcBef>
                <a:spcPts val="0"/>
              </a:spcBef>
              <a:buNone/>
              <a:defRPr sz="1600" b="0" i="0">
                <a:solidFill>
                  <a:schemeClr val="bg1"/>
                </a:solidFill>
                <a:latin typeface="+mn-lt"/>
                <a:ea typeface="Segoe UI Semibold" panose="020B0502040204020203" pitchFamily="34" charset="0"/>
                <a:cs typeface="Segoe UI Semilight" panose="020B0402040204020203" pitchFamily="34" charset="0"/>
              </a:defRPr>
            </a:lvl1pPr>
          </a:lstStyle>
          <a:p>
            <a:pPr lvl="0"/>
            <a:r>
              <a:rPr lang="en-US"/>
              <a:t>Description</a:t>
            </a:r>
          </a:p>
        </p:txBody>
      </p:sp>
      <p:sp>
        <p:nvSpPr>
          <p:cNvPr id="37" name="Text Placeholder 11">
            <a:extLst>
              <a:ext uri="{FF2B5EF4-FFF2-40B4-BE49-F238E27FC236}">
                <a16:creationId xmlns:a16="http://schemas.microsoft.com/office/drawing/2014/main" id="{B272328B-7E9A-7C44-B337-40EF6BF75DDA}"/>
              </a:ext>
            </a:extLst>
          </p:cNvPr>
          <p:cNvSpPr>
            <a:spLocks noGrp="1"/>
          </p:cNvSpPr>
          <p:nvPr>
            <p:ph type="body" sz="quarter" idx="37" hasCustomPrompt="1"/>
          </p:nvPr>
        </p:nvSpPr>
        <p:spPr>
          <a:xfrm>
            <a:off x="9916750" y="1988819"/>
            <a:ext cx="1713433" cy="461665"/>
          </a:xfrm>
          <a:prstGeom prst="rect">
            <a:avLst/>
          </a:prstGeom>
        </p:spPr>
        <p:txBody>
          <a:bodyPr anchor="t"/>
          <a:lstStyle>
            <a:lvl1pPr marL="0" indent="0">
              <a:spcBef>
                <a:spcPts val="0"/>
              </a:spcBef>
              <a:buNone/>
              <a:defRPr sz="2999" b="0" i="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03</a:t>
            </a:r>
          </a:p>
        </p:txBody>
      </p:sp>
      <p:sp>
        <p:nvSpPr>
          <p:cNvPr id="39" name="Text Placeholder 11">
            <a:extLst>
              <a:ext uri="{FF2B5EF4-FFF2-40B4-BE49-F238E27FC236}">
                <a16:creationId xmlns:a16="http://schemas.microsoft.com/office/drawing/2014/main" id="{E07F5269-1D57-8541-912C-92C327118BDB}"/>
              </a:ext>
            </a:extLst>
          </p:cNvPr>
          <p:cNvSpPr>
            <a:spLocks noGrp="1"/>
          </p:cNvSpPr>
          <p:nvPr>
            <p:ph type="body" sz="quarter" idx="38" hasCustomPrompt="1"/>
          </p:nvPr>
        </p:nvSpPr>
        <p:spPr>
          <a:xfrm>
            <a:off x="9916750" y="4233542"/>
            <a:ext cx="1713433" cy="246222"/>
          </a:xfrm>
          <a:prstGeom prst="rect">
            <a:avLst/>
          </a:prstGeom>
        </p:spPr>
        <p:txBody>
          <a:bodyPr anchor="t"/>
          <a:lstStyle>
            <a:lvl1pPr marL="0" indent="0">
              <a:spcBef>
                <a:spcPts val="0"/>
              </a:spcBef>
              <a:buNone/>
              <a:defRPr sz="1600" b="0" i="0">
                <a:solidFill>
                  <a:schemeClr val="bg1"/>
                </a:solidFill>
                <a:latin typeface="+mn-lt"/>
                <a:ea typeface="Segoe UI Semibold" panose="020B0502040204020203" pitchFamily="34" charset="0"/>
                <a:cs typeface="Segoe UI Semilight" panose="020B0402040204020203" pitchFamily="34" charset="0"/>
              </a:defRPr>
            </a:lvl1pPr>
          </a:lstStyle>
          <a:p>
            <a:pPr lvl="0"/>
            <a:r>
              <a:rPr lang="en-US"/>
              <a:t>Description</a:t>
            </a:r>
          </a:p>
        </p:txBody>
      </p:sp>
      <p:sp>
        <p:nvSpPr>
          <p:cNvPr id="40" name="Text Placeholder 11">
            <a:extLst>
              <a:ext uri="{FF2B5EF4-FFF2-40B4-BE49-F238E27FC236}">
                <a16:creationId xmlns:a16="http://schemas.microsoft.com/office/drawing/2014/main" id="{3CA5E5DF-A4C2-EE4C-92AF-BE4620961697}"/>
              </a:ext>
            </a:extLst>
          </p:cNvPr>
          <p:cNvSpPr>
            <a:spLocks noGrp="1"/>
          </p:cNvSpPr>
          <p:nvPr>
            <p:ph type="body" sz="quarter" idx="39" hasCustomPrompt="1"/>
          </p:nvPr>
        </p:nvSpPr>
        <p:spPr>
          <a:xfrm>
            <a:off x="9916750" y="3595367"/>
            <a:ext cx="1713433" cy="461665"/>
          </a:xfrm>
          <a:prstGeom prst="rect">
            <a:avLst/>
          </a:prstGeom>
        </p:spPr>
        <p:txBody>
          <a:bodyPr anchor="t"/>
          <a:lstStyle>
            <a:lvl1pPr marL="0" indent="0">
              <a:spcBef>
                <a:spcPts val="0"/>
              </a:spcBef>
              <a:buNone/>
              <a:defRPr sz="2999" b="0" i="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06</a:t>
            </a:r>
          </a:p>
        </p:txBody>
      </p:sp>
      <p:sp>
        <p:nvSpPr>
          <p:cNvPr id="46" name="Content Placeholder 2">
            <a:extLst>
              <a:ext uri="{FF2B5EF4-FFF2-40B4-BE49-F238E27FC236}">
                <a16:creationId xmlns:a16="http://schemas.microsoft.com/office/drawing/2014/main" id="{8CC3960C-1646-F044-A999-760C1EA1B7A1}"/>
              </a:ext>
            </a:extLst>
          </p:cNvPr>
          <p:cNvSpPr>
            <a:spLocks noGrp="1"/>
          </p:cNvSpPr>
          <p:nvPr>
            <p:ph sz="quarter" idx="40" hasCustomPrompt="1"/>
          </p:nvPr>
        </p:nvSpPr>
        <p:spPr>
          <a:xfrm>
            <a:off x="607934" y="2385784"/>
            <a:ext cx="3644425" cy="1107996"/>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endParaRPr lang="en-US"/>
          </a:p>
        </p:txBody>
      </p:sp>
      <p:sp>
        <p:nvSpPr>
          <p:cNvPr id="4" name="Text Placeholder 6">
            <a:extLst>
              <a:ext uri="{FF2B5EF4-FFF2-40B4-BE49-F238E27FC236}">
                <a16:creationId xmlns:a16="http://schemas.microsoft.com/office/drawing/2014/main" id="{1D7CBEB2-9499-2F05-8090-4EBA8BF81729}"/>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2" name="Title Placeholder 1">
            <a:extLst>
              <a:ext uri="{FF2B5EF4-FFF2-40B4-BE49-F238E27FC236}">
                <a16:creationId xmlns:a16="http://schemas.microsoft.com/office/drawing/2014/main" id="{4F455C91-97D8-FF41-FAF4-B096DBEE258C}"/>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142073771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 points \ 3 columns">
    <p:spTree>
      <p:nvGrpSpPr>
        <p:cNvPr id="1" name=""/>
        <p:cNvGrpSpPr/>
        <p:nvPr/>
      </p:nvGrpSpPr>
      <p:grpSpPr>
        <a:xfrm>
          <a:off x="0" y="0"/>
          <a:ext cx="0" cy="0"/>
          <a:chOff x="0" y="0"/>
          <a:chExt cx="0" cy="0"/>
        </a:xfrm>
      </p:grpSpPr>
      <p:sp>
        <p:nvSpPr>
          <p:cNvPr id="2" name="Text Placeholder 11">
            <a:extLst>
              <a:ext uri="{FF2B5EF4-FFF2-40B4-BE49-F238E27FC236}">
                <a16:creationId xmlns:a16="http://schemas.microsoft.com/office/drawing/2014/main" id="{1EC5FC21-F37F-4DB9-8B63-8D6C8B7043B4}"/>
              </a:ext>
            </a:extLst>
          </p:cNvPr>
          <p:cNvSpPr>
            <a:spLocks noGrp="1"/>
          </p:cNvSpPr>
          <p:nvPr>
            <p:ph type="body" sz="quarter" idx="16" hasCustomPrompt="1"/>
          </p:nvPr>
        </p:nvSpPr>
        <p:spPr>
          <a:xfrm>
            <a:off x="3390715" y="1901709"/>
            <a:ext cx="1729242"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01</a:t>
            </a:r>
          </a:p>
        </p:txBody>
      </p:sp>
      <p:sp>
        <p:nvSpPr>
          <p:cNvPr id="3" name="Text Placeholder 5">
            <a:extLst>
              <a:ext uri="{FF2B5EF4-FFF2-40B4-BE49-F238E27FC236}">
                <a16:creationId xmlns:a16="http://schemas.microsoft.com/office/drawing/2014/main" id="{08737412-3D70-453A-A41A-B5C82CFAE8C2}"/>
              </a:ext>
            </a:extLst>
          </p:cNvPr>
          <p:cNvSpPr>
            <a:spLocks noGrp="1"/>
          </p:cNvSpPr>
          <p:nvPr>
            <p:ph type="body" sz="quarter" idx="19" hasCustomPrompt="1"/>
          </p:nvPr>
        </p:nvSpPr>
        <p:spPr>
          <a:xfrm>
            <a:off x="3386490" y="2388310"/>
            <a:ext cx="1729242" cy="1661994"/>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4" name="Text Placeholder 11">
            <a:extLst>
              <a:ext uri="{FF2B5EF4-FFF2-40B4-BE49-F238E27FC236}">
                <a16:creationId xmlns:a16="http://schemas.microsoft.com/office/drawing/2014/main" id="{F9D046F9-2A76-47FB-9B20-5B6133C342E7}"/>
              </a:ext>
            </a:extLst>
          </p:cNvPr>
          <p:cNvSpPr>
            <a:spLocks noGrp="1"/>
          </p:cNvSpPr>
          <p:nvPr>
            <p:ph type="body" sz="quarter" idx="41" hasCustomPrompt="1"/>
          </p:nvPr>
        </p:nvSpPr>
        <p:spPr>
          <a:xfrm>
            <a:off x="5237936" y="1901709"/>
            <a:ext cx="1729242"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02</a:t>
            </a:r>
          </a:p>
        </p:txBody>
      </p:sp>
      <p:sp>
        <p:nvSpPr>
          <p:cNvPr id="5" name="Text Placeholder 5">
            <a:extLst>
              <a:ext uri="{FF2B5EF4-FFF2-40B4-BE49-F238E27FC236}">
                <a16:creationId xmlns:a16="http://schemas.microsoft.com/office/drawing/2014/main" id="{B80A0A13-21C1-4535-9B2C-90BE24B2DE8E}"/>
              </a:ext>
            </a:extLst>
          </p:cNvPr>
          <p:cNvSpPr>
            <a:spLocks noGrp="1"/>
          </p:cNvSpPr>
          <p:nvPr>
            <p:ph type="body" sz="quarter" idx="42" hasCustomPrompt="1"/>
          </p:nvPr>
        </p:nvSpPr>
        <p:spPr>
          <a:xfrm>
            <a:off x="5233711" y="2388310"/>
            <a:ext cx="1729242" cy="1661994"/>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6" name="Text Placeholder 11">
            <a:extLst>
              <a:ext uri="{FF2B5EF4-FFF2-40B4-BE49-F238E27FC236}">
                <a16:creationId xmlns:a16="http://schemas.microsoft.com/office/drawing/2014/main" id="{1B5F31AC-4CCA-4A6C-AC5F-E68D14736E64}"/>
              </a:ext>
            </a:extLst>
          </p:cNvPr>
          <p:cNvSpPr>
            <a:spLocks noGrp="1"/>
          </p:cNvSpPr>
          <p:nvPr>
            <p:ph type="body" sz="quarter" idx="43" hasCustomPrompt="1"/>
          </p:nvPr>
        </p:nvSpPr>
        <p:spPr>
          <a:xfrm>
            <a:off x="7089382" y="1901709"/>
            <a:ext cx="1729242"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03</a:t>
            </a:r>
          </a:p>
        </p:txBody>
      </p:sp>
      <p:sp>
        <p:nvSpPr>
          <p:cNvPr id="7" name="Text Placeholder 5">
            <a:extLst>
              <a:ext uri="{FF2B5EF4-FFF2-40B4-BE49-F238E27FC236}">
                <a16:creationId xmlns:a16="http://schemas.microsoft.com/office/drawing/2014/main" id="{7BD4E321-20A8-4721-90C8-E0D4B7A5EF44}"/>
              </a:ext>
            </a:extLst>
          </p:cNvPr>
          <p:cNvSpPr>
            <a:spLocks noGrp="1"/>
          </p:cNvSpPr>
          <p:nvPr>
            <p:ph type="body" sz="quarter" idx="44" hasCustomPrompt="1"/>
          </p:nvPr>
        </p:nvSpPr>
        <p:spPr>
          <a:xfrm>
            <a:off x="7085157" y="2388310"/>
            <a:ext cx="1729242" cy="1661994"/>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8" name="Text Placeholder 11">
            <a:extLst>
              <a:ext uri="{FF2B5EF4-FFF2-40B4-BE49-F238E27FC236}">
                <a16:creationId xmlns:a16="http://schemas.microsoft.com/office/drawing/2014/main" id="{22B6C17E-49E4-4A26-8681-B7B0F4998898}"/>
              </a:ext>
            </a:extLst>
          </p:cNvPr>
          <p:cNvSpPr>
            <a:spLocks noGrp="1"/>
          </p:cNvSpPr>
          <p:nvPr>
            <p:ph type="body" sz="quarter" idx="45" hasCustomPrompt="1"/>
          </p:nvPr>
        </p:nvSpPr>
        <p:spPr>
          <a:xfrm>
            <a:off x="3390715" y="4056392"/>
            <a:ext cx="1729242"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01</a:t>
            </a:r>
          </a:p>
        </p:txBody>
      </p:sp>
      <p:sp>
        <p:nvSpPr>
          <p:cNvPr id="9" name="Text Placeholder 5">
            <a:extLst>
              <a:ext uri="{FF2B5EF4-FFF2-40B4-BE49-F238E27FC236}">
                <a16:creationId xmlns:a16="http://schemas.microsoft.com/office/drawing/2014/main" id="{67AD932C-CB75-4759-8008-FCDC4081BD04}"/>
              </a:ext>
            </a:extLst>
          </p:cNvPr>
          <p:cNvSpPr>
            <a:spLocks noGrp="1"/>
          </p:cNvSpPr>
          <p:nvPr>
            <p:ph type="body" sz="quarter" idx="46" hasCustomPrompt="1"/>
          </p:nvPr>
        </p:nvSpPr>
        <p:spPr>
          <a:xfrm>
            <a:off x="3386490" y="4542992"/>
            <a:ext cx="1729242" cy="1661994"/>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10" name="Text Placeholder 11">
            <a:extLst>
              <a:ext uri="{FF2B5EF4-FFF2-40B4-BE49-F238E27FC236}">
                <a16:creationId xmlns:a16="http://schemas.microsoft.com/office/drawing/2014/main" id="{D3F8473A-A3E9-4A8D-A219-0FA10E5358E0}"/>
              </a:ext>
            </a:extLst>
          </p:cNvPr>
          <p:cNvSpPr>
            <a:spLocks noGrp="1"/>
          </p:cNvSpPr>
          <p:nvPr>
            <p:ph type="body" sz="quarter" idx="47" hasCustomPrompt="1"/>
          </p:nvPr>
        </p:nvSpPr>
        <p:spPr>
          <a:xfrm>
            <a:off x="5237936" y="4056392"/>
            <a:ext cx="1729242"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02</a:t>
            </a:r>
          </a:p>
        </p:txBody>
      </p:sp>
      <p:sp>
        <p:nvSpPr>
          <p:cNvPr id="11" name="Text Placeholder 5">
            <a:extLst>
              <a:ext uri="{FF2B5EF4-FFF2-40B4-BE49-F238E27FC236}">
                <a16:creationId xmlns:a16="http://schemas.microsoft.com/office/drawing/2014/main" id="{397FD6B3-89C8-4F91-8583-F3B70602A3D3}"/>
              </a:ext>
            </a:extLst>
          </p:cNvPr>
          <p:cNvSpPr>
            <a:spLocks noGrp="1"/>
          </p:cNvSpPr>
          <p:nvPr>
            <p:ph type="body" sz="quarter" idx="48" hasCustomPrompt="1"/>
          </p:nvPr>
        </p:nvSpPr>
        <p:spPr>
          <a:xfrm>
            <a:off x="5233711" y="4542992"/>
            <a:ext cx="1729242" cy="1661994"/>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12" name="Text Placeholder 11">
            <a:extLst>
              <a:ext uri="{FF2B5EF4-FFF2-40B4-BE49-F238E27FC236}">
                <a16:creationId xmlns:a16="http://schemas.microsoft.com/office/drawing/2014/main" id="{1A959D81-EBC2-417B-A29D-8E9E3BFEA113}"/>
              </a:ext>
            </a:extLst>
          </p:cNvPr>
          <p:cNvSpPr>
            <a:spLocks noGrp="1"/>
          </p:cNvSpPr>
          <p:nvPr>
            <p:ph type="body" sz="quarter" idx="49" hasCustomPrompt="1"/>
          </p:nvPr>
        </p:nvSpPr>
        <p:spPr>
          <a:xfrm>
            <a:off x="7089382" y="4056392"/>
            <a:ext cx="1729242"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03</a:t>
            </a:r>
          </a:p>
        </p:txBody>
      </p:sp>
      <p:sp>
        <p:nvSpPr>
          <p:cNvPr id="13" name="Text Placeholder 5">
            <a:extLst>
              <a:ext uri="{FF2B5EF4-FFF2-40B4-BE49-F238E27FC236}">
                <a16:creationId xmlns:a16="http://schemas.microsoft.com/office/drawing/2014/main" id="{23127EC6-181F-4DCC-906E-6D6257D2D039}"/>
              </a:ext>
            </a:extLst>
          </p:cNvPr>
          <p:cNvSpPr>
            <a:spLocks noGrp="1"/>
          </p:cNvSpPr>
          <p:nvPr>
            <p:ph type="body" sz="quarter" idx="50" hasCustomPrompt="1"/>
          </p:nvPr>
        </p:nvSpPr>
        <p:spPr>
          <a:xfrm>
            <a:off x="7085157" y="4542992"/>
            <a:ext cx="1729242" cy="1661994"/>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exercitation. </a:t>
            </a:r>
          </a:p>
        </p:txBody>
      </p:sp>
      <p:sp>
        <p:nvSpPr>
          <p:cNvPr id="15" name="Text Placeholder 6">
            <a:extLst>
              <a:ext uri="{FF2B5EF4-FFF2-40B4-BE49-F238E27FC236}">
                <a16:creationId xmlns:a16="http://schemas.microsoft.com/office/drawing/2014/main" id="{AB4AE213-3C65-160D-8ED4-F4C488E7F410}"/>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16" name="Title Placeholder 1">
            <a:extLst>
              <a:ext uri="{FF2B5EF4-FFF2-40B4-BE49-F238E27FC236}">
                <a16:creationId xmlns:a16="http://schemas.microsoft.com/office/drawing/2014/main" id="{CE65C4F5-D9EC-58CD-3662-4BBE0D283D40}"/>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91914192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4" name="object 36">
            <a:extLst>
              <a:ext uri="{FF2B5EF4-FFF2-40B4-BE49-F238E27FC236}">
                <a16:creationId xmlns:a16="http://schemas.microsoft.com/office/drawing/2014/main" id="{994169B6-5098-4604-9A3B-747B7FC4D9B9}"/>
              </a:ext>
            </a:extLst>
          </p:cNvPr>
          <p:cNvSpPr/>
          <p:nvPr userDrawn="1"/>
        </p:nvSpPr>
        <p:spPr>
          <a:xfrm flipH="1">
            <a:off x="9607521" y="2331592"/>
            <a:ext cx="521873" cy="817492"/>
          </a:xfrm>
          <a:custGeom>
            <a:avLst/>
            <a:gdLst/>
            <a:ahLst/>
            <a:cxnLst/>
            <a:rect l="l" t="t" r="r" b="b"/>
            <a:pathLst>
              <a:path h="1348104">
                <a:moveTo>
                  <a:pt x="0" y="0"/>
                </a:moveTo>
                <a:lnTo>
                  <a:pt x="0" y="1347697"/>
                </a:lnTo>
              </a:path>
            </a:pathLst>
          </a:custGeom>
          <a:ln w="20941">
            <a:solidFill>
              <a:srgbClr val="B3B3B3"/>
            </a:solidFill>
          </a:ln>
        </p:spPr>
        <p:txBody>
          <a:bodyPr wrap="square" lIns="0" tIns="0" rIns="0" bIns="0" rtlCol="0"/>
          <a:lstStyle/>
          <a:p>
            <a:pPr marL="0" marR="0" lvl="0" indent="0" defTabSz="457109" eaLnBrk="1" fontAlgn="auto" latinLnBrk="0" hangingPunct="1">
              <a:lnSpc>
                <a:spcPct val="100000"/>
              </a:lnSpc>
              <a:spcBef>
                <a:spcPts val="0"/>
              </a:spcBef>
              <a:spcAft>
                <a:spcPts val="0"/>
              </a:spcAft>
              <a:buClrTx/>
              <a:buSzTx/>
              <a:buFontTx/>
              <a:buNone/>
              <a:tabLst/>
              <a:defRPr/>
            </a:pPr>
            <a:endParaRPr kumimoji="0" sz="1324" b="0" i="0" u="none" strike="noStrike" kern="0" cap="none" spc="0" normalizeH="0" baseline="0" noProof="0">
              <a:ln>
                <a:noFill/>
              </a:ln>
              <a:solidFill>
                <a:schemeClr val="bg1"/>
              </a:solidFill>
              <a:effectLst/>
              <a:uLnTx/>
              <a:uFillTx/>
              <a:latin typeface="+mn-lt"/>
            </a:endParaRPr>
          </a:p>
        </p:txBody>
      </p:sp>
      <p:sp>
        <p:nvSpPr>
          <p:cNvPr id="5" name="object 20">
            <a:extLst>
              <a:ext uri="{FF2B5EF4-FFF2-40B4-BE49-F238E27FC236}">
                <a16:creationId xmlns:a16="http://schemas.microsoft.com/office/drawing/2014/main" id="{31C8D16A-3AE9-434D-A93C-999E19DD3C41}"/>
              </a:ext>
            </a:extLst>
          </p:cNvPr>
          <p:cNvSpPr txBox="1"/>
          <p:nvPr userDrawn="1"/>
        </p:nvSpPr>
        <p:spPr>
          <a:xfrm>
            <a:off x="882564" y="1956421"/>
            <a:ext cx="763484" cy="327987"/>
          </a:xfrm>
          <a:prstGeom prst="rect">
            <a:avLst/>
          </a:prstGeom>
        </p:spPr>
        <p:txBody>
          <a:bodyPr vert="horz" wrap="square" lIns="0" tIns="7315" rIns="0" bIns="0" rtlCol="0">
            <a:spAutoFit/>
          </a:bodyPr>
          <a:lstStyle/>
          <a:p>
            <a:pPr marL="7700">
              <a:spcBef>
                <a:spcPts val="57"/>
              </a:spcBef>
            </a:pPr>
            <a:r>
              <a:rPr lang="en-US" sz="1000" b="1" spc="-6">
                <a:solidFill>
                  <a:schemeClr val="bg1"/>
                </a:solidFill>
                <a:latin typeface="+mn-lt"/>
                <a:ea typeface="Segoe UI" panose="020B0502040204020203" pitchFamily="34" charset="0"/>
                <a:cs typeface="Segoe UI" panose="020B0502040204020203" pitchFamily="34" charset="0"/>
              </a:rPr>
              <a:t>04/03</a:t>
            </a:r>
            <a:endParaRPr lang="en-US" sz="1000" b="1">
              <a:solidFill>
                <a:schemeClr val="bg1"/>
              </a:solidFill>
              <a:latin typeface="+mn-lt"/>
              <a:ea typeface="Segoe UI" panose="020B0502040204020203" pitchFamily="34" charset="0"/>
              <a:cs typeface="Segoe UI" panose="020B0502040204020203" pitchFamily="34" charset="0"/>
            </a:endParaRPr>
          </a:p>
          <a:p>
            <a:pPr marL="7700">
              <a:spcBef>
                <a:spcPts val="51"/>
              </a:spcBef>
            </a:pPr>
            <a:r>
              <a:rPr lang="en-US" sz="1000" spc="-3">
                <a:solidFill>
                  <a:schemeClr val="bg1"/>
                </a:solidFill>
                <a:latin typeface="+mn-lt"/>
                <a:cs typeface="Segoe UI Semilight" panose="020B0402040204020203" pitchFamily="34" charset="0"/>
              </a:rPr>
              <a:t>FPO</a:t>
            </a:r>
            <a:endParaRPr lang="en-US" sz="1000">
              <a:solidFill>
                <a:schemeClr val="bg1"/>
              </a:solidFill>
              <a:latin typeface="+mn-lt"/>
              <a:cs typeface="Segoe UI Semilight" panose="020B0402040204020203" pitchFamily="34" charset="0"/>
            </a:endParaRPr>
          </a:p>
        </p:txBody>
      </p:sp>
      <p:sp>
        <p:nvSpPr>
          <p:cNvPr id="6" name="object 30">
            <a:extLst>
              <a:ext uri="{FF2B5EF4-FFF2-40B4-BE49-F238E27FC236}">
                <a16:creationId xmlns:a16="http://schemas.microsoft.com/office/drawing/2014/main" id="{169B225C-F902-4F4C-B83B-DC1FF248AFF8}"/>
              </a:ext>
            </a:extLst>
          </p:cNvPr>
          <p:cNvSpPr/>
          <p:nvPr userDrawn="1"/>
        </p:nvSpPr>
        <p:spPr>
          <a:xfrm>
            <a:off x="798208" y="1995867"/>
            <a:ext cx="0" cy="1157504"/>
          </a:xfrm>
          <a:custGeom>
            <a:avLst/>
            <a:gdLst/>
            <a:ahLst/>
            <a:cxnLst/>
            <a:rect l="l" t="t" r="r" b="b"/>
            <a:pathLst>
              <a:path h="1908810">
                <a:moveTo>
                  <a:pt x="0" y="0"/>
                </a:moveTo>
                <a:lnTo>
                  <a:pt x="0" y="1908413"/>
                </a:lnTo>
              </a:path>
            </a:pathLst>
          </a:custGeom>
          <a:ln w="20941">
            <a:solidFill>
              <a:srgbClr val="B3B3B3"/>
            </a:solidFill>
          </a:ln>
        </p:spPr>
        <p:txBody>
          <a:bodyPr wrap="square" lIns="0" tIns="0" rIns="0" bIns="0" rtlCol="0"/>
          <a:lstStyle/>
          <a:p>
            <a:pPr marL="0" marR="0" lvl="0" indent="0" defTabSz="457109" eaLnBrk="1" fontAlgn="auto" latinLnBrk="0" hangingPunct="1">
              <a:lnSpc>
                <a:spcPct val="100000"/>
              </a:lnSpc>
              <a:spcBef>
                <a:spcPts val="0"/>
              </a:spcBef>
              <a:spcAft>
                <a:spcPts val="0"/>
              </a:spcAft>
              <a:buClrTx/>
              <a:buSzTx/>
              <a:buFontTx/>
              <a:buNone/>
              <a:tabLst/>
              <a:defRPr/>
            </a:pPr>
            <a:endParaRPr kumimoji="0" sz="1324" b="0" i="0" u="none" strike="noStrike" kern="0" cap="none" spc="0" normalizeH="0" baseline="0" noProof="0">
              <a:ln>
                <a:noFill/>
              </a:ln>
              <a:solidFill>
                <a:schemeClr val="bg1"/>
              </a:solidFill>
              <a:effectLst/>
              <a:uLnTx/>
              <a:uFillTx/>
              <a:latin typeface="+mn-lt"/>
            </a:endParaRPr>
          </a:p>
        </p:txBody>
      </p:sp>
      <p:sp>
        <p:nvSpPr>
          <p:cNvPr id="7" name="object 32">
            <a:extLst>
              <a:ext uri="{FF2B5EF4-FFF2-40B4-BE49-F238E27FC236}">
                <a16:creationId xmlns:a16="http://schemas.microsoft.com/office/drawing/2014/main" id="{C11D48EF-664F-4B57-8C61-332CCF9F2A89}"/>
              </a:ext>
            </a:extLst>
          </p:cNvPr>
          <p:cNvSpPr/>
          <p:nvPr userDrawn="1"/>
        </p:nvSpPr>
        <p:spPr>
          <a:xfrm>
            <a:off x="612537" y="3371221"/>
            <a:ext cx="0" cy="1524856"/>
          </a:xfrm>
          <a:custGeom>
            <a:avLst/>
            <a:gdLst/>
            <a:ahLst/>
            <a:cxnLst/>
            <a:rect l="l" t="t" r="r" b="b"/>
            <a:pathLst>
              <a:path h="2514600">
                <a:moveTo>
                  <a:pt x="0" y="0"/>
                </a:moveTo>
                <a:lnTo>
                  <a:pt x="0" y="2514331"/>
                </a:lnTo>
              </a:path>
            </a:pathLst>
          </a:custGeom>
          <a:ln w="20941">
            <a:solidFill>
              <a:srgbClr val="B3B3B3"/>
            </a:solidFill>
          </a:ln>
        </p:spPr>
        <p:txBody>
          <a:bodyPr wrap="square" lIns="0" tIns="0" rIns="0" bIns="0" rtlCol="0"/>
          <a:lstStyle/>
          <a:p>
            <a:pPr marL="0" marR="0" lvl="0" indent="0" defTabSz="457109" eaLnBrk="1" fontAlgn="auto" latinLnBrk="0" hangingPunct="1">
              <a:lnSpc>
                <a:spcPct val="100000"/>
              </a:lnSpc>
              <a:spcBef>
                <a:spcPts val="0"/>
              </a:spcBef>
              <a:spcAft>
                <a:spcPts val="0"/>
              </a:spcAft>
              <a:buClrTx/>
              <a:buSzTx/>
              <a:buFontTx/>
              <a:buNone/>
              <a:tabLst/>
              <a:defRPr/>
            </a:pPr>
            <a:endParaRPr kumimoji="0" sz="1324" b="0" i="0" u="none" strike="noStrike" kern="0" cap="none" spc="0" normalizeH="0" baseline="0" noProof="0">
              <a:ln>
                <a:noFill/>
              </a:ln>
              <a:solidFill>
                <a:schemeClr val="bg1"/>
              </a:solidFill>
              <a:effectLst/>
              <a:uLnTx/>
              <a:uFillTx/>
              <a:latin typeface="+mn-lt"/>
            </a:endParaRPr>
          </a:p>
        </p:txBody>
      </p:sp>
      <p:sp>
        <p:nvSpPr>
          <p:cNvPr id="8" name="object 36">
            <a:extLst>
              <a:ext uri="{FF2B5EF4-FFF2-40B4-BE49-F238E27FC236}">
                <a16:creationId xmlns:a16="http://schemas.microsoft.com/office/drawing/2014/main" id="{6BC76D20-5F49-48CD-A816-70854D4F1902}"/>
              </a:ext>
            </a:extLst>
          </p:cNvPr>
          <p:cNvSpPr/>
          <p:nvPr userDrawn="1"/>
        </p:nvSpPr>
        <p:spPr>
          <a:xfrm flipH="1">
            <a:off x="10666563" y="3360292"/>
            <a:ext cx="521873" cy="817492"/>
          </a:xfrm>
          <a:custGeom>
            <a:avLst/>
            <a:gdLst/>
            <a:ahLst/>
            <a:cxnLst/>
            <a:rect l="l" t="t" r="r" b="b"/>
            <a:pathLst>
              <a:path h="1348104">
                <a:moveTo>
                  <a:pt x="0" y="0"/>
                </a:moveTo>
                <a:lnTo>
                  <a:pt x="0" y="1347697"/>
                </a:lnTo>
              </a:path>
            </a:pathLst>
          </a:custGeom>
          <a:ln w="20941">
            <a:solidFill>
              <a:srgbClr val="B3B3B3"/>
            </a:solidFill>
          </a:ln>
        </p:spPr>
        <p:txBody>
          <a:bodyPr wrap="square" lIns="0" tIns="0" rIns="0" bIns="0" rtlCol="0"/>
          <a:lstStyle/>
          <a:p>
            <a:pPr marL="0" marR="0" lvl="0" indent="0" defTabSz="457109" eaLnBrk="1" fontAlgn="auto" latinLnBrk="0" hangingPunct="1">
              <a:lnSpc>
                <a:spcPct val="100000"/>
              </a:lnSpc>
              <a:spcBef>
                <a:spcPts val="0"/>
              </a:spcBef>
              <a:spcAft>
                <a:spcPts val="0"/>
              </a:spcAft>
              <a:buClrTx/>
              <a:buSzTx/>
              <a:buFontTx/>
              <a:buNone/>
              <a:tabLst/>
              <a:defRPr/>
            </a:pPr>
            <a:endParaRPr kumimoji="0" sz="1324" b="0" i="0" u="none" strike="noStrike" kern="0" cap="none" spc="0" normalizeH="0" baseline="0" noProof="0">
              <a:ln>
                <a:noFill/>
              </a:ln>
              <a:solidFill>
                <a:schemeClr val="bg1"/>
              </a:solidFill>
              <a:effectLst/>
              <a:uLnTx/>
              <a:uFillTx/>
              <a:latin typeface="+mn-lt"/>
            </a:endParaRPr>
          </a:p>
        </p:txBody>
      </p:sp>
      <p:sp>
        <p:nvSpPr>
          <p:cNvPr id="9" name="object 37">
            <a:extLst>
              <a:ext uri="{FF2B5EF4-FFF2-40B4-BE49-F238E27FC236}">
                <a16:creationId xmlns:a16="http://schemas.microsoft.com/office/drawing/2014/main" id="{27FBC586-A5F4-4619-9E78-16D8A020BE2D}"/>
              </a:ext>
            </a:extLst>
          </p:cNvPr>
          <p:cNvSpPr/>
          <p:nvPr userDrawn="1"/>
        </p:nvSpPr>
        <p:spPr>
          <a:xfrm flipH="1">
            <a:off x="4671415" y="2304698"/>
            <a:ext cx="38953" cy="848502"/>
          </a:xfrm>
          <a:custGeom>
            <a:avLst/>
            <a:gdLst/>
            <a:ahLst/>
            <a:cxnLst/>
            <a:rect l="l" t="t" r="r" b="b"/>
            <a:pathLst>
              <a:path h="1951989">
                <a:moveTo>
                  <a:pt x="0" y="0"/>
                </a:moveTo>
                <a:lnTo>
                  <a:pt x="0" y="1951867"/>
                </a:lnTo>
              </a:path>
            </a:pathLst>
          </a:custGeom>
          <a:ln w="20941">
            <a:solidFill>
              <a:srgbClr val="B3B3B3"/>
            </a:solidFill>
          </a:ln>
        </p:spPr>
        <p:txBody>
          <a:bodyPr wrap="square" lIns="0" tIns="0" rIns="0" bIns="0" rtlCol="0"/>
          <a:lstStyle/>
          <a:p>
            <a:pPr marL="0" marR="0" lvl="0" indent="0" defTabSz="457109" eaLnBrk="1" fontAlgn="auto" latinLnBrk="0" hangingPunct="1">
              <a:lnSpc>
                <a:spcPct val="100000"/>
              </a:lnSpc>
              <a:spcBef>
                <a:spcPts val="0"/>
              </a:spcBef>
              <a:spcAft>
                <a:spcPts val="0"/>
              </a:spcAft>
              <a:buClrTx/>
              <a:buSzTx/>
              <a:buFontTx/>
              <a:buNone/>
              <a:tabLst/>
              <a:defRPr/>
            </a:pPr>
            <a:endParaRPr kumimoji="0" sz="1324" b="0" i="0" u="none" strike="noStrike" kern="0" cap="none" spc="0" normalizeH="0" baseline="0" noProof="0">
              <a:ln>
                <a:noFill/>
              </a:ln>
              <a:solidFill>
                <a:schemeClr val="bg1"/>
              </a:solidFill>
              <a:effectLst/>
              <a:uLnTx/>
              <a:uFillTx/>
              <a:latin typeface="+mn-lt"/>
            </a:endParaRPr>
          </a:p>
        </p:txBody>
      </p:sp>
      <p:sp>
        <p:nvSpPr>
          <p:cNvPr id="10" name="object 38">
            <a:extLst>
              <a:ext uri="{FF2B5EF4-FFF2-40B4-BE49-F238E27FC236}">
                <a16:creationId xmlns:a16="http://schemas.microsoft.com/office/drawing/2014/main" id="{FD7D0875-1B1B-48D3-A555-34C9212B20A5}"/>
              </a:ext>
            </a:extLst>
          </p:cNvPr>
          <p:cNvSpPr/>
          <p:nvPr userDrawn="1"/>
        </p:nvSpPr>
        <p:spPr>
          <a:xfrm>
            <a:off x="6553137" y="1969512"/>
            <a:ext cx="0" cy="1183688"/>
          </a:xfrm>
          <a:custGeom>
            <a:avLst/>
            <a:gdLst/>
            <a:ahLst/>
            <a:cxnLst/>
            <a:rect l="l" t="t" r="r" b="b"/>
            <a:pathLst>
              <a:path h="1951989">
                <a:moveTo>
                  <a:pt x="0" y="0"/>
                </a:moveTo>
                <a:lnTo>
                  <a:pt x="0" y="1951867"/>
                </a:lnTo>
              </a:path>
            </a:pathLst>
          </a:custGeom>
          <a:ln w="20941">
            <a:solidFill>
              <a:srgbClr val="B3B3B3"/>
            </a:solidFill>
          </a:ln>
        </p:spPr>
        <p:txBody>
          <a:bodyPr wrap="square" lIns="0" tIns="0" rIns="0" bIns="0" rtlCol="0"/>
          <a:lstStyle/>
          <a:p>
            <a:pPr marL="0" marR="0" lvl="0" indent="0" defTabSz="457109" eaLnBrk="1" fontAlgn="auto" latinLnBrk="0" hangingPunct="1">
              <a:lnSpc>
                <a:spcPct val="100000"/>
              </a:lnSpc>
              <a:spcBef>
                <a:spcPts val="0"/>
              </a:spcBef>
              <a:spcAft>
                <a:spcPts val="0"/>
              </a:spcAft>
              <a:buClrTx/>
              <a:buSzTx/>
              <a:buFontTx/>
              <a:buNone/>
              <a:tabLst/>
              <a:defRPr/>
            </a:pPr>
            <a:endParaRPr kumimoji="0" sz="1324" b="0" i="0" u="none" strike="noStrike" kern="0" cap="none" spc="0" normalizeH="0" baseline="0" noProof="0">
              <a:ln>
                <a:noFill/>
              </a:ln>
              <a:solidFill>
                <a:schemeClr val="bg1"/>
              </a:solidFill>
              <a:effectLst/>
              <a:uLnTx/>
              <a:uFillTx/>
              <a:latin typeface="+mn-lt"/>
            </a:endParaRPr>
          </a:p>
        </p:txBody>
      </p:sp>
      <p:sp>
        <p:nvSpPr>
          <p:cNvPr id="11" name="object 39">
            <a:extLst>
              <a:ext uri="{FF2B5EF4-FFF2-40B4-BE49-F238E27FC236}">
                <a16:creationId xmlns:a16="http://schemas.microsoft.com/office/drawing/2014/main" id="{BD5F6273-5707-459F-894D-529E391591A5}"/>
              </a:ext>
            </a:extLst>
          </p:cNvPr>
          <p:cNvSpPr/>
          <p:nvPr userDrawn="1"/>
        </p:nvSpPr>
        <p:spPr>
          <a:xfrm>
            <a:off x="5038270" y="3424260"/>
            <a:ext cx="144818" cy="1231560"/>
          </a:xfrm>
          <a:custGeom>
            <a:avLst/>
            <a:gdLst/>
            <a:ahLst/>
            <a:cxnLst/>
            <a:rect l="l" t="t" r="r" b="b"/>
            <a:pathLst>
              <a:path h="1099820">
                <a:moveTo>
                  <a:pt x="0" y="0"/>
                </a:moveTo>
                <a:lnTo>
                  <a:pt x="0" y="1099212"/>
                </a:lnTo>
              </a:path>
            </a:pathLst>
          </a:custGeom>
          <a:ln w="20941">
            <a:solidFill>
              <a:srgbClr val="B3B3B3"/>
            </a:solidFill>
          </a:ln>
        </p:spPr>
        <p:txBody>
          <a:bodyPr wrap="square" lIns="0" tIns="0" rIns="0" bIns="0" rtlCol="0"/>
          <a:lstStyle/>
          <a:p>
            <a:pPr marL="0" marR="0" lvl="0" indent="0" defTabSz="457109" eaLnBrk="1" fontAlgn="auto" latinLnBrk="0" hangingPunct="1">
              <a:lnSpc>
                <a:spcPct val="100000"/>
              </a:lnSpc>
              <a:spcBef>
                <a:spcPts val="0"/>
              </a:spcBef>
              <a:spcAft>
                <a:spcPts val="0"/>
              </a:spcAft>
              <a:buClrTx/>
              <a:buSzTx/>
              <a:buFontTx/>
              <a:buNone/>
              <a:tabLst/>
              <a:defRPr/>
            </a:pPr>
            <a:endParaRPr kumimoji="0" sz="1324" b="0" i="0" u="none" strike="noStrike" kern="0" cap="none" spc="0" normalizeH="0" baseline="0" noProof="0">
              <a:ln>
                <a:noFill/>
              </a:ln>
              <a:solidFill>
                <a:schemeClr val="bg1"/>
              </a:solidFill>
              <a:effectLst/>
              <a:uLnTx/>
              <a:uFillTx/>
              <a:latin typeface="+mn-lt"/>
            </a:endParaRPr>
          </a:p>
        </p:txBody>
      </p:sp>
      <p:cxnSp>
        <p:nvCxnSpPr>
          <p:cNvPr id="13" name="Straight Connector 12">
            <a:extLst>
              <a:ext uri="{FF2B5EF4-FFF2-40B4-BE49-F238E27FC236}">
                <a16:creationId xmlns:a16="http://schemas.microsoft.com/office/drawing/2014/main" id="{C4054DFD-CDA6-457D-972D-D5AB4E60C7C6}"/>
              </a:ext>
            </a:extLst>
          </p:cNvPr>
          <p:cNvCxnSpPr>
            <a:cxnSpLocks/>
          </p:cNvCxnSpPr>
          <p:nvPr userDrawn="1"/>
        </p:nvCxnSpPr>
        <p:spPr>
          <a:xfrm>
            <a:off x="615945" y="3581094"/>
            <a:ext cx="11078724" cy="0"/>
          </a:xfrm>
          <a:prstGeom prst="line">
            <a:avLst/>
          </a:prstGeom>
          <a:noFill/>
          <a:ln w="25400" cap="rnd" cmpd="sng" algn="ctr">
            <a:solidFill>
              <a:srgbClr val="A0EBB2"/>
            </a:solidFill>
            <a:prstDash val="solid"/>
            <a:round/>
          </a:ln>
          <a:effectLst/>
        </p:spPr>
      </p:cxnSp>
      <p:grpSp>
        <p:nvGrpSpPr>
          <p:cNvPr id="14" name="Group 13">
            <a:extLst>
              <a:ext uri="{FF2B5EF4-FFF2-40B4-BE49-F238E27FC236}">
                <a16:creationId xmlns:a16="http://schemas.microsoft.com/office/drawing/2014/main" id="{7F1F0347-9CC3-4FC9-A0C2-A268E3F0921E}"/>
              </a:ext>
            </a:extLst>
          </p:cNvPr>
          <p:cNvGrpSpPr/>
          <p:nvPr userDrawn="1"/>
        </p:nvGrpSpPr>
        <p:grpSpPr>
          <a:xfrm>
            <a:off x="608826" y="3092665"/>
            <a:ext cx="11085836" cy="338561"/>
            <a:chOff x="1125028" y="5369125"/>
            <a:chExt cx="20817884" cy="570578"/>
          </a:xfrm>
          <a:solidFill>
            <a:schemeClr val="accent1">
              <a:lumMod val="60000"/>
              <a:lumOff val="40000"/>
            </a:schemeClr>
          </a:solidFill>
        </p:grpSpPr>
        <p:sp>
          <p:nvSpPr>
            <p:cNvPr id="15" name="Title 3">
              <a:extLst>
                <a:ext uri="{FF2B5EF4-FFF2-40B4-BE49-F238E27FC236}">
                  <a16:creationId xmlns:a16="http://schemas.microsoft.com/office/drawing/2014/main" id="{8533E4B4-F1F6-49C3-8517-216AE9290C4E}"/>
                </a:ext>
              </a:extLst>
            </p:cNvPr>
            <p:cNvSpPr txBox="1">
              <a:spLocks/>
            </p:cNvSpPr>
            <p:nvPr/>
          </p:nvSpPr>
          <p:spPr>
            <a:xfrm>
              <a:off x="1125028" y="5369133"/>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July</a:t>
              </a:r>
            </a:p>
          </p:txBody>
        </p:sp>
        <p:sp>
          <p:nvSpPr>
            <p:cNvPr id="16" name="Title 3">
              <a:extLst>
                <a:ext uri="{FF2B5EF4-FFF2-40B4-BE49-F238E27FC236}">
                  <a16:creationId xmlns:a16="http://schemas.microsoft.com/office/drawing/2014/main" id="{94E3242B-534D-4613-9D79-8019CE0E1553}"/>
                </a:ext>
              </a:extLst>
            </p:cNvPr>
            <p:cNvSpPr txBox="1">
              <a:spLocks/>
            </p:cNvSpPr>
            <p:nvPr/>
          </p:nvSpPr>
          <p:spPr>
            <a:xfrm>
              <a:off x="2355940" y="5369128"/>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Aug</a:t>
              </a:r>
            </a:p>
          </p:txBody>
        </p:sp>
        <p:sp>
          <p:nvSpPr>
            <p:cNvPr id="17" name="Title 3">
              <a:extLst>
                <a:ext uri="{FF2B5EF4-FFF2-40B4-BE49-F238E27FC236}">
                  <a16:creationId xmlns:a16="http://schemas.microsoft.com/office/drawing/2014/main" id="{EFA96FFA-773F-49AA-828A-5B8985BEE110}"/>
                </a:ext>
              </a:extLst>
            </p:cNvPr>
            <p:cNvSpPr txBox="1">
              <a:spLocks/>
            </p:cNvSpPr>
            <p:nvPr/>
          </p:nvSpPr>
          <p:spPr>
            <a:xfrm>
              <a:off x="3586851"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Sep</a:t>
              </a:r>
            </a:p>
          </p:txBody>
        </p:sp>
        <p:sp>
          <p:nvSpPr>
            <p:cNvPr id="18" name="Title 3">
              <a:extLst>
                <a:ext uri="{FF2B5EF4-FFF2-40B4-BE49-F238E27FC236}">
                  <a16:creationId xmlns:a16="http://schemas.microsoft.com/office/drawing/2014/main" id="{3A36103B-6AB6-4D97-825C-C2804EA081FA}"/>
                </a:ext>
              </a:extLst>
            </p:cNvPr>
            <p:cNvSpPr txBox="1">
              <a:spLocks/>
            </p:cNvSpPr>
            <p:nvPr/>
          </p:nvSpPr>
          <p:spPr>
            <a:xfrm>
              <a:off x="4817763"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Oct</a:t>
              </a:r>
            </a:p>
          </p:txBody>
        </p:sp>
        <p:sp>
          <p:nvSpPr>
            <p:cNvPr id="19" name="Title 3">
              <a:extLst>
                <a:ext uri="{FF2B5EF4-FFF2-40B4-BE49-F238E27FC236}">
                  <a16:creationId xmlns:a16="http://schemas.microsoft.com/office/drawing/2014/main" id="{BB373AED-2BA0-4967-A7E9-2D86816CD623}"/>
                </a:ext>
              </a:extLst>
            </p:cNvPr>
            <p:cNvSpPr txBox="1">
              <a:spLocks/>
            </p:cNvSpPr>
            <p:nvPr/>
          </p:nvSpPr>
          <p:spPr>
            <a:xfrm>
              <a:off x="6048677"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Nov</a:t>
              </a:r>
            </a:p>
          </p:txBody>
        </p:sp>
        <p:sp>
          <p:nvSpPr>
            <p:cNvPr id="20" name="Title 3">
              <a:extLst>
                <a:ext uri="{FF2B5EF4-FFF2-40B4-BE49-F238E27FC236}">
                  <a16:creationId xmlns:a16="http://schemas.microsoft.com/office/drawing/2014/main" id="{27CFCB55-BF17-4069-BB10-188287BAFC0C}"/>
                </a:ext>
              </a:extLst>
            </p:cNvPr>
            <p:cNvSpPr txBox="1">
              <a:spLocks/>
            </p:cNvSpPr>
            <p:nvPr/>
          </p:nvSpPr>
          <p:spPr>
            <a:xfrm>
              <a:off x="7279589"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Dec</a:t>
              </a:r>
            </a:p>
          </p:txBody>
        </p:sp>
        <p:sp>
          <p:nvSpPr>
            <p:cNvPr id="21" name="Title 3">
              <a:extLst>
                <a:ext uri="{FF2B5EF4-FFF2-40B4-BE49-F238E27FC236}">
                  <a16:creationId xmlns:a16="http://schemas.microsoft.com/office/drawing/2014/main" id="{F5B77C7E-E389-4630-BCD0-3B36C57B8982}"/>
                </a:ext>
              </a:extLst>
            </p:cNvPr>
            <p:cNvSpPr txBox="1">
              <a:spLocks/>
            </p:cNvSpPr>
            <p:nvPr/>
          </p:nvSpPr>
          <p:spPr>
            <a:xfrm>
              <a:off x="8510500"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Jan</a:t>
              </a:r>
            </a:p>
          </p:txBody>
        </p:sp>
        <p:sp>
          <p:nvSpPr>
            <p:cNvPr id="22" name="Title 3">
              <a:extLst>
                <a:ext uri="{FF2B5EF4-FFF2-40B4-BE49-F238E27FC236}">
                  <a16:creationId xmlns:a16="http://schemas.microsoft.com/office/drawing/2014/main" id="{23BE0615-C266-415D-BE69-5B7D1308E40E}"/>
                </a:ext>
              </a:extLst>
            </p:cNvPr>
            <p:cNvSpPr txBox="1">
              <a:spLocks/>
            </p:cNvSpPr>
            <p:nvPr/>
          </p:nvSpPr>
          <p:spPr>
            <a:xfrm>
              <a:off x="9741412"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Feb</a:t>
              </a:r>
            </a:p>
          </p:txBody>
        </p:sp>
        <p:sp>
          <p:nvSpPr>
            <p:cNvPr id="23" name="Title 3">
              <a:extLst>
                <a:ext uri="{FF2B5EF4-FFF2-40B4-BE49-F238E27FC236}">
                  <a16:creationId xmlns:a16="http://schemas.microsoft.com/office/drawing/2014/main" id="{467E4D54-E373-49DB-B163-BDF18174F0EF}"/>
                </a:ext>
              </a:extLst>
            </p:cNvPr>
            <p:cNvSpPr txBox="1">
              <a:spLocks/>
            </p:cNvSpPr>
            <p:nvPr/>
          </p:nvSpPr>
          <p:spPr>
            <a:xfrm>
              <a:off x="10972324"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Mar</a:t>
              </a:r>
            </a:p>
          </p:txBody>
        </p:sp>
        <p:sp>
          <p:nvSpPr>
            <p:cNvPr id="24" name="Title 3">
              <a:extLst>
                <a:ext uri="{FF2B5EF4-FFF2-40B4-BE49-F238E27FC236}">
                  <a16:creationId xmlns:a16="http://schemas.microsoft.com/office/drawing/2014/main" id="{B7561658-CE2D-4101-B111-D7462A79261E}"/>
                </a:ext>
              </a:extLst>
            </p:cNvPr>
            <p:cNvSpPr txBox="1">
              <a:spLocks/>
            </p:cNvSpPr>
            <p:nvPr/>
          </p:nvSpPr>
          <p:spPr>
            <a:xfrm>
              <a:off x="12203236"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Apr</a:t>
              </a:r>
            </a:p>
          </p:txBody>
        </p:sp>
        <p:sp>
          <p:nvSpPr>
            <p:cNvPr id="25" name="Title 3">
              <a:extLst>
                <a:ext uri="{FF2B5EF4-FFF2-40B4-BE49-F238E27FC236}">
                  <a16:creationId xmlns:a16="http://schemas.microsoft.com/office/drawing/2014/main" id="{B0BE805D-8B2B-441E-B956-A4D4A28B0ECE}"/>
                </a:ext>
              </a:extLst>
            </p:cNvPr>
            <p:cNvSpPr txBox="1">
              <a:spLocks/>
            </p:cNvSpPr>
            <p:nvPr/>
          </p:nvSpPr>
          <p:spPr>
            <a:xfrm>
              <a:off x="13434147"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May</a:t>
              </a:r>
            </a:p>
          </p:txBody>
        </p:sp>
        <p:sp>
          <p:nvSpPr>
            <p:cNvPr id="26" name="Title 3">
              <a:extLst>
                <a:ext uri="{FF2B5EF4-FFF2-40B4-BE49-F238E27FC236}">
                  <a16:creationId xmlns:a16="http://schemas.microsoft.com/office/drawing/2014/main" id="{09D36D56-6D7E-4662-B3C7-9495B9076147}"/>
                </a:ext>
              </a:extLst>
            </p:cNvPr>
            <p:cNvSpPr txBox="1">
              <a:spLocks/>
            </p:cNvSpPr>
            <p:nvPr/>
          </p:nvSpPr>
          <p:spPr>
            <a:xfrm>
              <a:off x="14665065" y="536913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Jun</a:t>
              </a:r>
            </a:p>
          </p:txBody>
        </p:sp>
        <p:sp>
          <p:nvSpPr>
            <p:cNvPr id="27" name="Title 3">
              <a:extLst>
                <a:ext uri="{FF2B5EF4-FFF2-40B4-BE49-F238E27FC236}">
                  <a16:creationId xmlns:a16="http://schemas.microsoft.com/office/drawing/2014/main" id="{8DE43A28-E2C3-424D-923E-A3F2EDA0F0E5}"/>
                </a:ext>
              </a:extLst>
            </p:cNvPr>
            <p:cNvSpPr txBox="1">
              <a:spLocks/>
            </p:cNvSpPr>
            <p:nvPr/>
          </p:nvSpPr>
          <p:spPr>
            <a:xfrm>
              <a:off x="15895980" y="5369136"/>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July</a:t>
              </a:r>
            </a:p>
          </p:txBody>
        </p:sp>
        <p:sp>
          <p:nvSpPr>
            <p:cNvPr id="28" name="Title 3">
              <a:extLst>
                <a:ext uri="{FF2B5EF4-FFF2-40B4-BE49-F238E27FC236}">
                  <a16:creationId xmlns:a16="http://schemas.microsoft.com/office/drawing/2014/main" id="{EDD9E3DD-8F2E-4A16-B592-75952DD37D11}"/>
                </a:ext>
              </a:extLst>
            </p:cNvPr>
            <p:cNvSpPr txBox="1">
              <a:spLocks/>
            </p:cNvSpPr>
            <p:nvPr/>
          </p:nvSpPr>
          <p:spPr>
            <a:xfrm>
              <a:off x="17126892" y="5369133"/>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Aug</a:t>
              </a:r>
            </a:p>
          </p:txBody>
        </p:sp>
        <p:sp>
          <p:nvSpPr>
            <p:cNvPr id="31" name="Title 3">
              <a:extLst>
                <a:ext uri="{FF2B5EF4-FFF2-40B4-BE49-F238E27FC236}">
                  <a16:creationId xmlns:a16="http://schemas.microsoft.com/office/drawing/2014/main" id="{77F369C2-724E-40A7-8673-2BB353A1151A}"/>
                </a:ext>
              </a:extLst>
            </p:cNvPr>
            <p:cNvSpPr txBox="1">
              <a:spLocks/>
            </p:cNvSpPr>
            <p:nvPr/>
          </p:nvSpPr>
          <p:spPr>
            <a:xfrm>
              <a:off x="18357804" y="5369131"/>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Sep</a:t>
              </a:r>
            </a:p>
          </p:txBody>
        </p:sp>
        <p:sp>
          <p:nvSpPr>
            <p:cNvPr id="32" name="Title 3">
              <a:extLst>
                <a:ext uri="{FF2B5EF4-FFF2-40B4-BE49-F238E27FC236}">
                  <a16:creationId xmlns:a16="http://schemas.microsoft.com/office/drawing/2014/main" id="{B5CB6AD4-701C-45FD-8E3C-5CF54B79C1DF}"/>
                </a:ext>
              </a:extLst>
            </p:cNvPr>
            <p:cNvSpPr txBox="1">
              <a:spLocks/>
            </p:cNvSpPr>
            <p:nvPr/>
          </p:nvSpPr>
          <p:spPr>
            <a:xfrm>
              <a:off x="19588716" y="5369125"/>
              <a:ext cx="1123279" cy="570567"/>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Oct</a:t>
              </a:r>
            </a:p>
          </p:txBody>
        </p:sp>
        <p:sp>
          <p:nvSpPr>
            <p:cNvPr id="33" name="Title 3">
              <a:extLst>
                <a:ext uri="{FF2B5EF4-FFF2-40B4-BE49-F238E27FC236}">
                  <a16:creationId xmlns:a16="http://schemas.microsoft.com/office/drawing/2014/main" id="{197419B0-BCBC-4E6A-A93C-9C60D30C4A33}"/>
                </a:ext>
              </a:extLst>
            </p:cNvPr>
            <p:cNvSpPr txBox="1">
              <a:spLocks/>
            </p:cNvSpPr>
            <p:nvPr/>
          </p:nvSpPr>
          <p:spPr>
            <a:xfrm>
              <a:off x="20819633" y="5369125"/>
              <a:ext cx="1123279" cy="570566"/>
            </a:xfrm>
            <a:prstGeom prst="rect">
              <a:avLst/>
            </a:prstGeom>
            <a:grpFill/>
          </p:spPr>
          <p:txBody>
            <a:bodyPr vert="horz" wrap="square" lIns="0" tIns="91440" rIns="0" bIns="91440" rtlCol="0" anchor="ctr" anchorCtr="0">
              <a:spAutoFit/>
            </a:bodyPr>
            <a:lstStyle>
              <a:lvl1pPr algn="l" defTabSz="932742" rtl="0" eaLnBrk="1" latinLnBrk="0" hangingPunct="1">
                <a:lnSpc>
                  <a:spcPct val="100000"/>
                </a:lnSpc>
                <a:spcBef>
                  <a:spcPct val="0"/>
                </a:spcBef>
                <a:buNone/>
                <a:defRPr lang="en-US" sz="2000" b="0" kern="1200" cap="none" spc="0" baseline="0">
                  <a:ln w="3175">
                    <a:noFill/>
                  </a:ln>
                  <a:gradFill>
                    <a:gsLst>
                      <a:gs pos="1250">
                        <a:schemeClr val="tx1"/>
                      </a:gs>
                      <a:gs pos="100000">
                        <a:schemeClr val="tx1"/>
                      </a:gs>
                    </a:gsLst>
                    <a:lin ang="5400000" scaled="0"/>
                  </a:gradFill>
                  <a:effectLst/>
                  <a:latin typeface="+mj-lt"/>
                  <a:ea typeface="+mn-ea"/>
                  <a:cs typeface="Segoe UI" panose="020B0502040204020203" pitchFamily="34" charset="0"/>
                </a:defRPr>
              </a:lvl1pPr>
            </a:lstStyle>
            <a:p>
              <a:pPr marL="0" marR="0" lvl="0" indent="0" algn="ctr" defTabSz="932555" rtl="0" eaLnBrk="1" fontAlgn="auto" latinLnBrk="0" hangingPunct="1">
                <a:lnSpc>
                  <a:spcPct val="100000"/>
                </a:lnSpc>
                <a:spcBef>
                  <a:spcPct val="0"/>
                </a:spcBef>
                <a:spcAft>
                  <a:spcPts val="0"/>
                </a:spcAft>
                <a:buClrTx/>
                <a:buSzTx/>
                <a:buFontTx/>
                <a:buNone/>
                <a:tabLst/>
                <a:defRPr/>
              </a:pPr>
              <a:r>
                <a:rPr kumimoji="0" lang="en-US" sz="1000" b="1" i="0" u="none" strike="noStrike" kern="1200" cap="none" spc="0" normalizeH="0" baseline="0" noProof="0">
                  <a:ln w="3175">
                    <a:noFill/>
                  </a:ln>
                  <a:solidFill>
                    <a:schemeClr val="bg1"/>
                  </a:solidFill>
                  <a:effectLst/>
                  <a:uLnTx/>
                  <a:uFillTx/>
                  <a:latin typeface="+mn-lt"/>
                  <a:ea typeface="Segoe UI" panose="020B0502040204020203" pitchFamily="34" charset="0"/>
                  <a:cs typeface="Segoe UI" panose="020B0502040204020203" pitchFamily="34" charset="0"/>
                </a:rPr>
                <a:t>Nov</a:t>
              </a:r>
            </a:p>
          </p:txBody>
        </p:sp>
      </p:grpSp>
      <p:cxnSp>
        <p:nvCxnSpPr>
          <p:cNvPr id="34" name="Straight Connector 33">
            <a:extLst>
              <a:ext uri="{FF2B5EF4-FFF2-40B4-BE49-F238E27FC236}">
                <a16:creationId xmlns:a16="http://schemas.microsoft.com/office/drawing/2014/main" id="{87E7A264-4CEE-441B-A8E5-E94E64873DFA}"/>
              </a:ext>
            </a:extLst>
          </p:cNvPr>
          <p:cNvCxnSpPr>
            <a:cxnSpLocks/>
          </p:cNvCxnSpPr>
          <p:nvPr userDrawn="1"/>
        </p:nvCxnSpPr>
        <p:spPr>
          <a:xfrm flipV="1">
            <a:off x="11613731" y="3578026"/>
            <a:ext cx="2583298" cy="4038"/>
          </a:xfrm>
          <a:prstGeom prst="line">
            <a:avLst/>
          </a:prstGeom>
          <a:noFill/>
          <a:ln w="25400" cap="rnd" cmpd="sng" algn="ctr">
            <a:solidFill>
              <a:sysClr val="window" lastClr="FFFFFF">
                <a:lumMod val="95000"/>
              </a:sysClr>
            </a:solidFill>
            <a:prstDash val="sysDash"/>
            <a:round/>
          </a:ln>
          <a:effectLst/>
        </p:spPr>
      </p:cxnSp>
      <p:sp>
        <p:nvSpPr>
          <p:cNvPr id="35" name="TextBox 34" descr="Product roadmap for 2021 visual graph">
            <a:extLst>
              <a:ext uri="{FF2B5EF4-FFF2-40B4-BE49-F238E27FC236}">
                <a16:creationId xmlns:a16="http://schemas.microsoft.com/office/drawing/2014/main" id="{9A0C0E71-A233-4FCA-8749-06A20A57B45A}"/>
              </a:ext>
            </a:extLst>
          </p:cNvPr>
          <p:cNvSpPr txBox="1"/>
          <p:nvPr userDrawn="1"/>
        </p:nvSpPr>
        <p:spPr>
          <a:xfrm>
            <a:off x="2606261" y="3642254"/>
            <a:ext cx="983014" cy="200055"/>
          </a:xfrm>
          <a:prstGeom prst="rect">
            <a:avLst/>
          </a:prstGeom>
          <a:noFill/>
        </p:spPr>
        <p:txBody>
          <a:bodyPr wrap="square">
            <a:spAutoFit/>
          </a:bodyPr>
          <a:lstStyle/>
          <a:p>
            <a:pPr defTabSz="914217">
              <a:defRPr/>
            </a:pPr>
            <a:r>
              <a:rPr lang="en-US" sz="700">
                <a:solidFill>
                  <a:schemeClr val="bg1"/>
                </a:solidFill>
                <a:latin typeface="+mn-lt"/>
                <a:cs typeface="Segoe UI Semilight" panose="020B0402040204020203" pitchFamily="34" charset="0"/>
              </a:rPr>
              <a:t>FY22Q2</a:t>
            </a:r>
          </a:p>
        </p:txBody>
      </p:sp>
      <p:sp>
        <p:nvSpPr>
          <p:cNvPr id="36" name="TextBox 35" descr="Product roadmap for 2021 visual graph">
            <a:extLst>
              <a:ext uri="{FF2B5EF4-FFF2-40B4-BE49-F238E27FC236}">
                <a16:creationId xmlns:a16="http://schemas.microsoft.com/office/drawing/2014/main" id="{E76A558B-2304-46BB-8A9C-26DC4AD0942D}"/>
              </a:ext>
            </a:extLst>
          </p:cNvPr>
          <p:cNvSpPr txBox="1"/>
          <p:nvPr userDrawn="1"/>
        </p:nvSpPr>
        <p:spPr>
          <a:xfrm>
            <a:off x="642567" y="3642254"/>
            <a:ext cx="983014" cy="200055"/>
          </a:xfrm>
          <a:prstGeom prst="rect">
            <a:avLst/>
          </a:prstGeom>
          <a:noFill/>
        </p:spPr>
        <p:txBody>
          <a:bodyPr wrap="square">
            <a:spAutoFit/>
          </a:bodyPr>
          <a:lstStyle/>
          <a:p>
            <a:pPr defTabSz="914217">
              <a:defRPr/>
            </a:pPr>
            <a:r>
              <a:rPr lang="en-US" sz="700">
                <a:solidFill>
                  <a:schemeClr val="bg1"/>
                </a:solidFill>
                <a:latin typeface="+mn-lt"/>
                <a:cs typeface="Segoe UI Semilight" panose="020B0402040204020203" pitchFamily="34" charset="0"/>
              </a:rPr>
              <a:t>FY22Q1</a:t>
            </a:r>
          </a:p>
        </p:txBody>
      </p:sp>
      <p:sp>
        <p:nvSpPr>
          <p:cNvPr id="37" name="Oval 36" descr="Product roadmap for 2021 visual graph">
            <a:extLst>
              <a:ext uri="{FF2B5EF4-FFF2-40B4-BE49-F238E27FC236}">
                <a16:creationId xmlns:a16="http://schemas.microsoft.com/office/drawing/2014/main" id="{6F78DEBD-5ACB-4484-AB75-03585206F9A5}"/>
              </a:ext>
            </a:extLst>
          </p:cNvPr>
          <p:cNvSpPr>
            <a:spLocks noChangeAspect="1"/>
          </p:cNvSpPr>
          <p:nvPr userDrawn="1"/>
        </p:nvSpPr>
        <p:spPr bwMode="auto">
          <a:xfrm flipV="1">
            <a:off x="2471357" y="3527025"/>
            <a:ext cx="137142" cy="137160"/>
          </a:xfrm>
          <a:prstGeom prst="ellipse">
            <a:avLst/>
          </a:prstGeom>
          <a:solidFill>
            <a:srgbClr val="0B6CFF"/>
          </a:solidFill>
          <a:ln w="38100" cap="flat" cmpd="sng" algn="ctr">
            <a:solidFill>
              <a:sysClr val="window" lastClr="FFFFFF">
                <a:lumMod val="85000"/>
              </a:sysClr>
            </a:solidFill>
            <a:prstDash val="solid"/>
            <a:headEnd type="none" w="med" len="med"/>
            <a:tailEnd type="none" w="med" len="med"/>
          </a:ln>
          <a:effectLst/>
        </p:spPr>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1"/>
              </a:solidFill>
              <a:effectLst/>
              <a:uLnTx/>
              <a:uFillTx/>
              <a:latin typeface="+mn-lt"/>
              <a:cs typeface="Segoe UI" panose="020B0502040204020203" pitchFamily="34" charset="0"/>
            </a:endParaRPr>
          </a:p>
        </p:txBody>
      </p:sp>
      <p:sp>
        <p:nvSpPr>
          <p:cNvPr id="38" name="TextBox 37" descr="Product roadmap for 2021 visual graph">
            <a:extLst>
              <a:ext uri="{FF2B5EF4-FFF2-40B4-BE49-F238E27FC236}">
                <a16:creationId xmlns:a16="http://schemas.microsoft.com/office/drawing/2014/main" id="{81195E7E-4EC4-4A34-A7C8-4CEB6F0CDF2A}"/>
              </a:ext>
            </a:extLst>
          </p:cNvPr>
          <p:cNvSpPr txBox="1"/>
          <p:nvPr userDrawn="1"/>
        </p:nvSpPr>
        <p:spPr>
          <a:xfrm>
            <a:off x="4586511" y="3642254"/>
            <a:ext cx="983014" cy="200055"/>
          </a:xfrm>
          <a:prstGeom prst="rect">
            <a:avLst/>
          </a:prstGeom>
          <a:noFill/>
        </p:spPr>
        <p:txBody>
          <a:bodyPr wrap="square">
            <a:spAutoFit/>
          </a:bodyPr>
          <a:lstStyle/>
          <a:p>
            <a:pPr defTabSz="914217">
              <a:defRPr/>
            </a:pPr>
            <a:r>
              <a:rPr lang="en-US" sz="700">
                <a:solidFill>
                  <a:schemeClr val="bg1"/>
                </a:solidFill>
                <a:latin typeface="+mn-lt"/>
                <a:cs typeface="Segoe UI Semilight" panose="020B0402040204020203" pitchFamily="34" charset="0"/>
              </a:rPr>
              <a:t>FY22Q3</a:t>
            </a:r>
          </a:p>
        </p:txBody>
      </p:sp>
      <p:sp>
        <p:nvSpPr>
          <p:cNvPr id="39" name="TextBox 38" descr="Product roadmap for 2021 visual graph">
            <a:extLst>
              <a:ext uri="{FF2B5EF4-FFF2-40B4-BE49-F238E27FC236}">
                <a16:creationId xmlns:a16="http://schemas.microsoft.com/office/drawing/2014/main" id="{4BEB9F55-6C11-4AEA-9048-E1AC4F6255CD}"/>
              </a:ext>
            </a:extLst>
          </p:cNvPr>
          <p:cNvSpPr txBox="1"/>
          <p:nvPr userDrawn="1"/>
        </p:nvSpPr>
        <p:spPr>
          <a:xfrm>
            <a:off x="6554678" y="3642254"/>
            <a:ext cx="983014" cy="200055"/>
          </a:xfrm>
          <a:prstGeom prst="rect">
            <a:avLst/>
          </a:prstGeom>
          <a:noFill/>
        </p:spPr>
        <p:txBody>
          <a:bodyPr wrap="square">
            <a:spAutoFit/>
          </a:bodyPr>
          <a:lstStyle/>
          <a:p>
            <a:pPr defTabSz="914217">
              <a:defRPr/>
            </a:pPr>
            <a:r>
              <a:rPr lang="en-US" sz="700">
                <a:solidFill>
                  <a:schemeClr val="bg1"/>
                </a:solidFill>
                <a:latin typeface="+mn-lt"/>
                <a:cs typeface="Segoe UI Semilight" panose="020B0402040204020203" pitchFamily="34" charset="0"/>
              </a:rPr>
              <a:t>FY22Q4</a:t>
            </a:r>
          </a:p>
        </p:txBody>
      </p:sp>
      <p:sp>
        <p:nvSpPr>
          <p:cNvPr id="40" name="TextBox 39" descr="Product roadmap for 2021 visual graph">
            <a:extLst>
              <a:ext uri="{FF2B5EF4-FFF2-40B4-BE49-F238E27FC236}">
                <a16:creationId xmlns:a16="http://schemas.microsoft.com/office/drawing/2014/main" id="{9A217E57-A2C4-4863-8678-62A81307F534}"/>
              </a:ext>
            </a:extLst>
          </p:cNvPr>
          <p:cNvSpPr txBox="1"/>
          <p:nvPr userDrawn="1"/>
        </p:nvSpPr>
        <p:spPr>
          <a:xfrm>
            <a:off x="8518295" y="3642254"/>
            <a:ext cx="983014" cy="200055"/>
          </a:xfrm>
          <a:prstGeom prst="rect">
            <a:avLst/>
          </a:prstGeom>
          <a:noFill/>
        </p:spPr>
        <p:txBody>
          <a:bodyPr wrap="square">
            <a:spAutoFit/>
          </a:bodyPr>
          <a:lstStyle/>
          <a:p>
            <a:pPr defTabSz="914217">
              <a:defRPr/>
            </a:pPr>
            <a:r>
              <a:rPr lang="en-US" sz="700">
                <a:solidFill>
                  <a:schemeClr val="bg1"/>
                </a:solidFill>
                <a:latin typeface="+mn-lt"/>
                <a:cs typeface="Segoe UI Semilight" panose="020B0402040204020203" pitchFamily="34" charset="0"/>
              </a:rPr>
              <a:t>FY23Q1</a:t>
            </a:r>
          </a:p>
        </p:txBody>
      </p:sp>
      <p:sp>
        <p:nvSpPr>
          <p:cNvPr id="41" name="Oval 40" descr="Product roadmap for 2021 visual graph">
            <a:extLst>
              <a:ext uri="{FF2B5EF4-FFF2-40B4-BE49-F238E27FC236}">
                <a16:creationId xmlns:a16="http://schemas.microsoft.com/office/drawing/2014/main" id="{2A48065C-1BD2-4849-894C-C860591C4689}"/>
              </a:ext>
            </a:extLst>
          </p:cNvPr>
          <p:cNvSpPr>
            <a:spLocks noChangeAspect="1"/>
          </p:cNvSpPr>
          <p:nvPr userDrawn="1"/>
        </p:nvSpPr>
        <p:spPr bwMode="auto">
          <a:xfrm flipV="1">
            <a:off x="10372170" y="3531065"/>
            <a:ext cx="137142" cy="137160"/>
          </a:xfrm>
          <a:prstGeom prst="ellipse">
            <a:avLst/>
          </a:prstGeom>
          <a:solidFill>
            <a:srgbClr val="0B6CFF"/>
          </a:solidFill>
          <a:ln w="38100" cap="flat" cmpd="sng" algn="ctr">
            <a:solidFill>
              <a:sysClr val="window" lastClr="FFFFFF">
                <a:lumMod val="85000"/>
              </a:sysClr>
            </a:solidFill>
            <a:prstDash val="solid"/>
            <a:headEnd type="none" w="med" len="med"/>
            <a:tailEnd type="none" w="med" len="med"/>
          </a:ln>
          <a:effectLst/>
        </p:spPr>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1"/>
              </a:solidFill>
              <a:effectLst/>
              <a:uLnTx/>
              <a:uFillTx/>
              <a:latin typeface="+mn-lt"/>
              <a:cs typeface="Segoe UI" panose="020B0502040204020203" pitchFamily="34" charset="0"/>
            </a:endParaRPr>
          </a:p>
        </p:txBody>
      </p:sp>
      <p:sp>
        <p:nvSpPr>
          <p:cNvPr id="42" name="TextBox 41" descr="Product roadmap for 2021 visual graph">
            <a:extLst>
              <a:ext uri="{FF2B5EF4-FFF2-40B4-BE49-F238E27FC236}">
                <a16:creationId xmlns:a16="http://schemas.microsoft.com/office/drawing/2014/main" id="{D3D2D276-786A-4DBE-BE75-64C4FD8B0082}"/>
              </a:ext>
            </a:extLst>
          </p:cNvPr>
          <p:cNvSpPr txBox="1"/>
          <p:nvPr userDrawn="1"/>
        </p:nvSpPr>
        <p:spPr>
          <a:xfrm>
            <a:off x="10509312" y="3642254"/>
            <a:ext cx="474152" cy="307777"/>
          </a:xfrm>
          <a:prstGeom prst="rect">
            <a:avLst/>
          </a:prstGeom>
          <a:noFill/>
        </p:spPr>
        <p:txBody>
          <a:bodyPr wrap="square">
            <a:spAutoFit/>
          </a:bodyPr>
          <a:lstStyle/>
          <a:p>
            <a:pPr defTabSz="914217">
              <a:defRPr/>
            </a:pPr>
            <a:r>
              <a:rPr lang="en-US" sz="700">
                <a:solidFill>
                  <a:schemeClr val="bg1"/>
                </a:solidFill>
                <a:latin typeface="+mn-lt"/>
                <a:cs typeface="Segoe UI Semilight" panose="020B0402040204020203" pitchFamily="34" charset="0"/>
              </a:rPr>
              <a:t>FY23Q2</a:t>
            </a:r>
          </a:p>
        </p:txBody>
      </p:sp>
      <p:sp>
        <p:nvSpPr>
          <p:cNvPr id="43" name="Oval 42" descr="Product roadmap for 2021 visual graph">
            <a:extLst>
              <a:ext uri="{FF2B5EF4-FFF2-40B4-BE49-F238E27FC236}">
                <a16:creationId xmlns:a16="http://schemas.microsoft.com/office/drawing/2014/main" id="{BF2AF666-AE68-4603-A583-E4B404E70E7E}"/>
              </a:ext>
            </a:extLst>
          </p:cNvPr>
          <p:cNvSpPr>
            <a:spLocks noChangeAspect="1"/>
          </p:cNvSpPr>
          <p:nvPr userDrawn="1"/>
        </p:nvSpPr>
        <p:spPr bwMode="auto">
          <a:xfrm flipV="1">
            <a:off x="4452734" y="3527025"/>
            <a:ext cx="137142" cy="137160"/>
          </a:xfrm>
          <a:prstGeom prst="ellipse">
            <a:avLst/>
          </a:prstGeom>
          <a:solidFill>
            <a:srgbClr val="0B6CFF"/>
          </a:solidFill>
          <a:ln w="38100" cap="flat" cmpd="sng" algn="ctr">
            <a:solidFill>
              <a:sysClr val="window" lastClr="FFFFFF">
                <a:lumMod val="85000"/>
              </a:sysClr>
            </a:solidFill>
            <a:prstDash val="solid"/>
            <a:headEnd type="none" w="med" len="med"/>
            <a:tailEnd type="none" w="med" len="med"/>
          </a:ln>
          <a:effectLst/>
        </p:spPr>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1"/>
              </a:solidFill>
              <a:effectLst/>
              <a:uLnTx/>
              <a:uFillTx/>
              <a:latin typeface="+mn-lt"/>
              <a:cs typeface="Segoe UI" panose="020B0502040204020203" pitchFamily="34" charset="0"/>
            </a:endParaRPr>
          </a:p>
        </p:txBody>
      </p:sp>
      <p:sp>
        <p:nvSpPr>
          <p:cNvPr id="44" name="Oval 43" descr="Product roadmap for 2021 visual graph">
            <a:extLst>
              <a:ext uri="{FF2B5EF4-FFF2-40B4-BE49-F238E27FC236}">
                <a16:creationId xmlns:a16="http://schemas.microsoft.com/office/drawing/2014/main" id="{661B96C2-2CA6-4D01-92AD-403138036DE7}"/>
              </a:ext>
            </a:extLst>
          </p:cNvPr>
          <p:cNvSpPr>
            <a:spLocks noChangeAspect="1"/>
          </p:cNvSpPr>
          <p:nvPr userDrawn="1"/>
        </p:nvSpPr>
        <p:spPr bwMode="auto">
          <a:xfrm flipV="1">
            <a:off x="6418382" y="3527025"/>
            <a:ext cx="137142" cy="137160"/>
          </a:xfrm>
          <a:prstGeom prst="ellipse">
            <a:avLst/>
          </a:prstGeom>
          <a:solidFill>
            <a:srgbClr val="0B6CFF"/>
          </a:solidFill>
          <a:ln w="38100" cap="flat" cmpd="sng" algn="ctr">
            <a:solidFill>
              <a:sysClr val="window" lastClr="FFFFFF">
                <a:lumMod val="85000"/>
              </a:sysClr>
            </a:solidFill>
            <a:prstDash val="solid"/>
            <a:headEnd type="none" w="med" len="med"/>
            <a:tailEnd type="none" w="med" len="med"/>
          </a:ln>
          <a:effectLst/>
        </p:spPr>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1"/>
              </a:solidFill>
              <a:effectLst/>
              <a:uLnTx/>
              <a:uFillTx/>
              <a:latin typeface="+mn-lt"/>
              <a:cs typeface="Segoe UI" panose="020B0502040204020203" pitchFamily="34" charset="0"/>
            </a:endParaRPr>
          </a:p>
        </p:txBody>
      </p:sp>
      <p:sp>
        <p:nvSpPr>
          <p:cNvPr id="45" name="Oval 44" descr="Product roadmap for 2021 visual graph">
            <a:extLst>
              <a:ext uri="{FF2B5EF4-FFF2-40B4-BE49-F238E27FC236}">
                <a16:creationId xmlns:a16="http://schemas.microsoft.com/office/drawing/2014/main" id="{E4639260-D788-4891-AEED-D4D24BAD615D}"/>
              </a:ext>
            </a:extLst>
          </p:cNvPr>
          <p:cNvSpPr>
            <a:spLocks noChangeAspect="1"/>
          </p:cNvSpPr>
          <p:nvPr userDrawn="1"/>
        </p:nvSpPr>
        <p:spPr bwMode="auto">
          <a:xfrm flipV="1">
            <a:off x="8384314" y="3531065"/>
            <a:ext cx="137142" cy="137160"/>
          </a:xfrm>
          <a:prstGeom prst="ellipse">
            <a:avLst/>
          </a:prstGeom>
          <a:solidFill>
            <a:srgbClr val="0B6CFF"/>
          </a:solidFill>
          <a:ln w="38100" cap="flat" cmpd="sng" algn="ctr">
            <a:solidFill>
              <a:sysClr val="window" lastClr="FFFFFF">
                <a:lumMod val="85000"/>
              </a:sysClr>
            </a:solidFill>
            <a:prstDash val="solid"/>
            <a:headEnd type="none" w="med" len="med"/>
            <a:tailEnd type="none" w="med" len="med"/>
          </a:ln>
          <a:effectLst/>
        </p:spPr>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1"/>
              </a:solidFill>
              <a:effectLst/>
              <a:uLnTx/>
              <a:uFillTx/>
              <a:latin typeface="+mn-lt"/>
              <a:cs typeface="Segoe UI" panose="020B0502040204020203" pitchFamily="34" charset="0"/>
            </a:endParaRPr>
          </a:p>
        </p:txBody>
      </p:sp>
      <p:sp>
        <p:nvSpPr>
          <p:cNvPr id="46" name="object 20">
            <a:extLst>
              <a:ext uri="{FF2B5EF4-FFF2-40B4-BE49-F238E27FC236}">
                <a16:creationId xmlns:a16="http://schemas.microsoft.com/office/drawing/2014/main" id="{B97F2B5A-A395-4124-9126-A25F31A19875}"/>
              </a:ext>
            </a:extLst>
          </p:cNvPr>
          <p:cNvSpPr txBox="1"/>
          <p:nvPr userDrawn="1"/>
        </p:nvSpPr>
        <p:spPr>
          <a:xfrm>
            <a:off x="690204" y="4601937"/>
            <a:ext cx="763484" cy="327987"/>
          </a:xfrm>
          <a:prstGeom prst="rect">
            <a:avLst/>
          </a:prstGeom>
        </p:spPr>
        <p:txBody>
          <a:bodyPr vert="horz" wrap="square" lIns="0" tIns="7315" rIns="0" bIns="0" rtlCol="0">
            <a:spAutoFit/>
          </a:bodyPr>
          <a:lstStyle/>
          <a:p>
            <a:pPr marL="7700">
              <a:spcBef>
                <a:spcPts val="57"/>
              </a:spcBef>
            </a:pPr>
            <a:r>
              <a:rPr lang="en-US" sz="1000" b="1" spc="-6">
                <a:solidFill>
                  <a:schemeClr val="bg1"/>
                </a:solidFill>
                <a:latin typeface="+mn-lt"/>
                <a:ea typeface="Segoe UI" panose="020B0502040204020203" pitchFamily="34" charset="0"/>
                <a:cs typeface="Segoe UI" panose="020B0502040204020203" pitchFamily="34" charset="0"/>
              </a:rPr>
              <a:t>04/03</a:t>
            </a:r>
            <a:endParaRPr lang="en-US" sz="1000" b="1">
              <a:solidFill>
                <a:schemeClr val="bg1"/>
              </a:solidFill>
              <a:latin typeface="+mn-lt"/>
              <a:ea typeface="Segoe UI" panose="020B0502040204020203" pitchFamily="34" charset="0"/>
              <a:cs typeface="Segoe UI" panose="020B0502040204020203" pitchFamily="34" charset="0"/>
            </a:endParaRPr>
          </a:p>
          <a:p>
            <a:pPr marL="7700">
              <a:spcBef>
                <a:spcPts val="51"/>
              </a:spcBef>
            </a:pPr>
            <a:r>
              <a:rPr lang="en-US" sz="1000" spc="-3">
                <a:solidFill>
                  <a:schemeClr val="bg1"/>
                </a:solidFill>
                <a:latin typeface="+mn-lt"/>
                <a:cs typeface="Segoe UI Semilight" panose="020B0402040204020203" pitchFamily="34" charset="0"/>
              </a:rPr>
              <a:t>FPO</a:t>
            </a:r>
            <a:endParaRPr lang="en-US" sz="1000">
              <a:solidFill>
                <a:schemeClr val="bg1"/>
              </a:solidFill>
              <a:latin typeface="+mn-lt"/>
              <a:cs typeface="Segoe UI Semilight" panose="020B0402040204020203" pitchFamily="34" charset="0"/>
            </a:endParaRPr>
          </a:p>
        </p:txBody>
      </p:sp>
      <p:sp>
        <p:nvSpPr>
          <p:cNvPr id="47" name="object 20">
            <a:extLst>
              <a:ext uri="{FF2B5EF4-FFF2-40B4-BE49-F238E27FC236}">
                <a16:creationId xmlns:a16="http://schemas.microsoft.com/office/drawing/2014/main" id="{96F56274-B143-419F-87F6-D4AB8BB084BF}"/>
              </a:ext>
            </a:extLst>
          </p:cNvPr>
          <p:cNvSpPr txBox="1"/>
          <p:nvPr userDrawn="1"/>
        </p:nvSpPr>
        <p:spPr>
          <a:xfrm>
            <a:off x="4791115" y="2291413"/>
            <a:ext cx="598161" cy="327987"/>
          </a:xfrm>
          <a:prstGeom prst="rect">
            <a:avLst/>
          </a:prstGeom>
        </p:spPr>
        <p:txBody>
          <a:bodyPr vert="horz" wrap="square" lIns="0" tIns="7315" rIns="0" bIns="0" rtlCol="0">
            <a:spAutoFit/>
          </a:bodyPr>
          <a:lstStyle/>
          <a:p>
            <a:pPr marL="7700">
              <a:spcBef>
                <a:spcPts val="57"/>
              </a:spcBef>
            </a:pPr>
            <a:r>
              <a:rPr lang="en-US" sz="1000" b="1" spc="-6">
                <a:solidFill>
                  <a:schemeClr val="bg1"/>
                </a:solidFill>
                <a:latin typeface="+mn-lt"/>
                <a:ea typeface="Segoe UI" panose="020B0502040204020203" pitchFamily="34" charset="0"/>
                <a:cs typeface="Segoe UI" panose="020B0502040204020203" pitchFamily="34" charset="0"/>
              </a:rPr>
              <a:t>04/03</a:t>
            </a:r>
            <a:endParaRPr lang="en-US" sz="1000" b="1">
              <a:solidFill>
                <a:schemeClr val="bg1"/>
              </a:solidFill>
              <a:latin typeface="+mn-lt"/>
              <a:ea typeface="Segoe UI" panose="020B0502040204020203" pitchFamily="34" charset="0"/>
              <a:cs typeface="Segoe UI" panose="020B0502040204020203" pitchFamily="34" charset="0"/>
            </a:endParaRPr>
          </a:p>
          <a:p>
            <a:pPr marL="7700">
              <a:spcBef>
                <a:spcPts val="51"/>
              </a:spcBef>
            </a:pPr>
            <a:r>
              <a:rPr lang="en-US" sz="1000" spc="-3">
                <a:solidFill>
                  <a:schemeClr val="bg1"/>
                </a:solidFill>
                <a:latin typeface="+mn-lt"/>
                <a:cs typeface="Segoe UI Semilight" panose="020B0402040204020203" pitchFamily="34" charset="0"/>
              </a:rPr>
              <a:t>FPO</a:t>
            </a:r>
            <a:endParaRPr lang="en-US" sz="1000">
              <a:solidFill>
                <a:schemeClr val="bg1"/>
              </a:solidFill>
              <a:latin typeface="+mn-lt"/>
              <a:cs typeface="Segoe UI Semilight" panose="020B0402040204020203" pitchFamily="34" charset="0"/>
            </a:endParaRPr>
          </a:p>
        </p:txBody>
      </p:sp>
      <p:sp>
        <p:nvSpPr>
          <p:cNvPr id="48" name="object 20">
            <a:extLst>
              <a:ext uri="{FF2B5EF4-FFF2-40B4-BE49-F238E27FC236}">
                <a16:creationId xmlns:a16="http://schemas.microsoft.com/office/drawing/2014/main" id="{E284BA0F-D14F-4B45-BEB8-C0339425164D}"/>
              </a:ext>
            </a:extLst>
          </p:cNvPr>
          <p:cNvSpPr txBox="1"/>
          <p:nvPr userDrawn="1"/>
        </p:nvSpPr>
        <p:spPr>
          <a:xfrm>
            <a:off x="5139867" y="4359283"/>
            <a:ext cx="830466" cy="327987"/>
          </a:xfrm>
          <a:prstGeom prst="rect">
            <a:avLst/>
          </a:prstGeom>
        </p:spPr>
        <p:txBody>
          <a:bodyPr vert="horz" wrap="square" lIns="0" tIns="7315" rIns="0" bIns="0" rtlCol="0">
            <a:spAutoFit/>
          </a:bodyPr>
          <a:lstStyle/>
          <a:p>
            <a:pPr marL="7700">
              <a:spcBef>
                <a:spcPts val="57"/>
              </a:spcBef>
            </a:pPr>
            <a:r>
              <a:rPr lang="en-US" sz="1000" b="1" spc="-6">
                <a:solidFill>
                  <a:schemeClr val="bg1"/>
                </a:solidFill>
                <a:latin typeface="+mn-lt"/>
                <a:ea typeface="Segoe UI" panose="020B0502040204020203" pitchFamily="34" charset="0"/>
                <a:cs typeface="Segoe UI" panose="020B0502040204020203" pitchFamily="34" charset="0"/>
              </a:rPr>
              <a:t>04/03</a:t>
            </a:r>
            <a:endParaRPr lang="en-US" sz="1000" b="1">
              <a:solidFill>
                <a:schemeClr val="bg1"/>
              </a:solidFill>
              <a:latin typeface="+mn-lt"/>
              <a:ea typeface="Segoe UI" panose="020B0502040204020203" pitchFamily="34" charset="0"/>
              <a:cs typeface="Segoe UI" panose="020B0502040204020203" pitchFamily="34" charset="0"/>
            </a:endParaRPr>
          </a:p>
          <a:p>
            <a:pPr marL="7700">
              <a:spcBef>
                <a:spcPts val="51"/>
              </a:spcBef>
            </a:pPr>
            <a:r>
              <a:rPr lang="en-US" sz="1000" spc="-3">
                <a:solidFill>
                  <a:schemeClr val="bg1"/>
                </a:solidFill>
                <a:latin typeface="+mn-lt"/>
                <a:cs typeface="Segoe UI Semilight" panose="020B0402040204020203" pitchFamily="34" charset="0"/>
              </a:rPr>
              <a:t>FPO</a:t>
            </a:r>
            <a:endParaRPr lang="en-US" sz="1000">
              <a:solidFill>
                <a:schemeClr val="bg1"/>
              </a:solidFill>
              <a:latin typeface="+mn-lt"/>
              <a:cs typeface="Segoe UI Semilight" panose="020B0402040204020203" pitchFamily="34" charset="0"/>
            </a:endParaRPr>
          </a:p>
        </p:txBody>
      </p:sp>
      <p:sp>
        <p:nvSpPr>
          <p:cNvPr id="49" name="object 20">
            <a:extLst>
              <a:ext uri="{FF2B5EF4-FFF2-40B4-BE49-F238E27FC236}">
                <a16:creationId xmlns:a16="http://schemas.microsoft.com/office/drawing/2014/main" id="{A992BC6C-6244-4A39-8837-705DEF92B177}"/>
              </a:ext>
            </a:extLst>
          </p:cNvPr>
          <p:cNvSpPr txBox="1"/>
          <p:nvPr userDrawn="1"/>
        </p:nvSpPr>
        <p:spPr>
          <a:xfrm>
            <a:off x="6639856" y="1933561"/>
            <a:ext cx="830466" cy="327987"/>
          </a:xfrm>
          <a:prstGeom prst="rect">
            <a:avLst/>
          </a:prstGeom>
        </p:spPr>
        <p:txBody>
          <a:bodyPr vert="horz" wrap="square" lIns="0" tIns="7315" rIns="0" bIns="0" rtlCol="0">
            <a:spAutoFit/>
          </a:bodyPr>
          <a:lstStyle/>
          <a:p>
            <a:pPr marL="7700">
              <a:spcBef>
                <a:spcPts val="57"/>
              </a:spcBef>
            </a:pPr>
            <a:r>
              <a:rPr lang="en-US" sz="1000" b="1" spc="-6">
                <a:solidFill>
                  <a:schemeClr val="bg1"/>
                </a:solidFill>
                <a:latin typeface="+mn-lt"/>
                <a:ea typeface="Segoe UI" panose="020B0502040204020203" pitchFamily="34" charset="0"/>
                <a:cs typeface="Segoe UI" panose="020B0502040204020203" pitchFamily="34" charset="0"/>
              </a:rPr>
              <a:t>04/03</a:t>
            </a:r>
            <a:endParaRPr lang="en-US" sz="1000" b="1">
              <a:solidFill>
                <a:schemeClr val="bg1"/>
              </a:solidFill>
              <a:latin typeface="+mn-lt"/>
              <a:ea typeface="Segoe UI" panose="020B0502040204020203" pitchFamily="34" charset="0"/>
              <a:cs typeface="Segoe UI" panose="020B0502040204020203" pitchFamily="34" charset="0"/>
            </a:endParaRPr>
          </a:p>
          <a:p>
            <a:pPr marL="7700">
              <a:spcBef>
                <a:spcPts val="51"/>
              </a:spcBef>
            </a:pPr>
            <a:r>
              <a:rPr lang="en-US" sz="1000" spc="-3">
                <a:solidFill>
                  <a:schemeClr val="bg1"/>
                </a:solidFill>
                <a:latin typeface="+mn-lt"/>
                <a:cs typeface="Segoe UI Semilight" panose="020B0402040204020203" pitchFamily="34" charset="0"/>
              </a:rPr>
              <a:t>FPO</a:t>
            </a:r>
            <a:endParaRPr lang="en-US" sz="1000">
              <a:solidFill>
                <a:schemeClr val="bg1"/>
              </a:solidFill>
              <a:latin typeface="+mn-lt"/>
              <a:cs typeface="Segoe UI Semilight" panose="020B0402040204020203" pitchFamily="34" charset="0"/>
            </a:endParaRPr>
          </a:p>
        </p:txBody>
      </p:sp>
      <p:sp>
        <p:nvSpPr>
          <p:cNvPr id="50" name="object 20">
            <a:extLst>
              <a:ext uri="{FF2B5EF4-FFF2-40B4-BE49-F238E27FC236}">
                <a16:creationId xmlns:a16="http://schemas.microsoft.com/office/drawing/2014/main" id="{D1478CE0-09B7-4FB7-A534-1429C1BFE71E}"/>
              </a:ext>
            </a:extLst>
          </p:cNvPr>
          <p:cNvSpPr txBox="1"/>
          <p:nvPr userDrawn="1"/>
        </p:nvSpPr>
        <p:spPr>
          <a:xfrm>
            <a:off x="10215848" y="2299033"/>
            <a:ext cx="521866" cy="327987"/>
          </a:xfrm>
          <a:prstGeom prst="rect">
            <a:avLst/>
          </a:prstGeom>
        </p:spPr>
        <p:txBody>
          <a:bodyPr vert="horz" wrap="square" lIns="0" tIns="7315" rIns="0" bIns="0" rtlCol="0">
            <a:spAutoFit/>
          </a:bodyPr>
          <a:lstStyle/>
          <a:p>
            <a:pPr marL="7700">
              <a:spcBef>
                <a:spcPts val="57"/>
              </a:spcBef>
            </a:pPr>
            <a:r>
              <a:rPr lang="en-US" sz="1000" b="1" spc="-6">
                <a:solidFill>
                  <a:schemeClr val="bg1"/>
                </a:solidFill>
                <a:latin typeface="+mn-lt"/>
                <a:ea typeface="Segoe UI" panose="020B0502040204020203" pitchFamily="34" charset="0"/>
                <a:cs typeface="Segoe UI" panose="020B0502040204020203" pitchFamily="34" charset="0"/>
              </a:rPr>
              <a:t>04/03</a:t>
            </a:r>
            <a:endParaRPr lang="en-US" sz="1000" b="1">
              <a:solidFill>
                <a:schemeClr val="bg1"/>
              </a:solidFill>
              <a:latin typeface="+mn-lt"/>
              <a:ea typeface="Segoe UI" panose="020B0502040204020203" pitchFamily="34" charset="0"/>
              <a:cs typeface="Segoe UI" panose="020B0502040204020203" pitchFamily="34" charset="0"/>
            </a:endParaRPr>
          </a:p>
          <a:p>
            <a:pPr marL="7700">
              <a:spcBef>
                <a:spcPts val="51"/>
              </a:spcBef>
            </a:pPr>
            <a:r>
              <a:rPr lang="en-US" sz="1000" spc="-3">
                <a:solidFill>
                  <a:schemeClr val="bg1"/>
                </a:solidFill>
                <a:latin typeface="+mn-lt"/>
                <a:cs typeface="Segoe UI Semilight" panose="020B0402040204020203" pitchFamily="34" charset="0"/>
              </a:rPr>
              <a:t>FPO</a:t>
            </a:r>
            <a:endParaRPr lang="en-US" sz="1000">
              <a:solidFill>
                <a:schemeClr val="bg1"/>
              </a:solidFill>
              <a:latin typeface="+mn-lt"/>
              <a:cs typeface="Segoe UI Semilight" panose="020B0402040204020203" pitchFamily="34" charset="0"/>
            </a:endParaRPr>
          </a:p>
        </p:txBody>
      </p:sp>
      <p:sp>
        <p:nvSpPr>
          <p:cNvPr id="51" name="object 20">
            <a:extLst>
              <a:ext uri="{FF2B5EF4-FFF2-40B4-BE49-F238E27FC236}">
                <a16:creationId xmlns:a16="http://schemas.microsoft.com/office/drawing/2014/main" id="{17C865D9-A5B2-4C86-9F04-94D0F3BC3ABD}"/>
              </a:ext>
            </a:extLst>
          </p:cNvPr>
          <p:cNvSpPr txBox="1"/>
          <p:nvPr userDrawn="1"/>
        </p:nvSpPr>
        <p:spPr>
          <a:xfrm>
            <a:off x="11274890" y="3861133"/>
            <a:ext cx="521866" cy="327987"/>
          </a:xfrm>
          <a:prstGeom prst="rect">
            <a:avLst/>
          </a:prstGeom>
        </p:spPr>
        <p:txBody>
          <a:bodyPr vert="horz" wrap="square" lIns="0" tIns="7315" rIns="0" bIns="0" rtlCol="0">
            <a:spAutoFit/>
          </a:bodyPr>
          <a:lstStyle/>
          <a:p>
            <a:pPr marL="7700">
              <a:spcBef>
                <a:spcPts val="57"/>
              </a:spcBef>
            </a:pPr>
            <a:r>
              <a:rPr lang="en-US" sz="1000" b="1" spc="-6">
                <a:solidFill>
                  <a:schemeClr val="bg1"/>
                </a:solidFill>
                <a:latin typeface="+mn-lt"/>
                <a:ea typeface="Segoe UI" panose="020B0502040204020203" pitchFamily="34" charset="0"/>
                <a:cs typeface="Segoe UI" panose="020B0502040204020203" pitchFamily="34" charset="0"/>
              </a:rPr>
              <a:t>04/03</a:t>
            </a:r>
            <a:endParaRPr lang="en-US" sz="1000" b="1">
              <a:solidFill>
                <a:schemeClr val="bg1"/>
              </a:solidFill>
              <a:latin typeface="+mn-lt"/>
              <a:ea typeface="Segoe UI" panose="020B0502040204020203" pitchFamily="34" charset="0"/>
              <a:cs typeface="Segoe UI" panose="020B0502040204020203" pitchFamily="34" charset="0"/>
            </a:endParaRPr>
          </a:p>
          <a:p>
            <a:pPr marL="7700">
              <a:spcBef>
                <a:spcPts val="51"/>
              </a:spcBef>
            </a:pPr>
            <a:r>
              <a:rPr lang="en-US" sz="1000" spc="-3">
                <a:solidFill>
                  <a:schemeClr val="bg1"/>
                </a:solidFill>
                <a:latin typeface="+mn-lt"/>
                <a:cs typeface="Segoe UI Semilight" panose="020B0402040204020203" pitchFamily="34" charset="0"/>
              </a:rPr>
              <a:t>FPO</a:t>
            </a:r>
            <a:endParaRPr lang="en-US" sz="1000">
              <a:solidFill>
                <a:schemeClr val="bg1"/>
              </a:solidFill>
              <a:latin typeface="+mn-lt"/>
              <a:cs typeface="Segoe UI Semilight" panose="020B0402040204020203" pitchFamily="34" charset="0"/>
            </a:endParaRPr>
          </a:p>
        </p:txBody>
      </p:sp>
      <p:sp>
        <p:nvSpPr>
          <p:cNvPr id="12" name="Text Placeholder 6">
            <a:extLst>
              <a:ext uri="{FF2B5EF4-FFF2-40B4-BE49-F238E27FC236}">
                <a16:creationId xmlns:a16="http://schemas.microsoft.com/office/drawing/2014/main" id="{42518FC0-2218-D61D-C47B-287D6784B79A}"/>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2" name="Title Placeholder 1">
            <a:extLst>
              <a:ext uri="{FF2B5EF4-FFF2-40B4-BE49-F238E27FC236}">
                <a16:creationId xmlns:a16="http://schemas.microsoft.com/office/drawing/2014/main" id="{0DDDF92F-532B-041B-4AEE-5568A959DDA2}"/>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1958887233"/>
      </p:ext>
    </p:extLst>
  </p:cSld>
  <p:clrMapOvr>
    <a:masterClrMapping/>
  </p:clrMapOvr>
  <p:transition>
    <p:fade/>
  </p:transition>
  <p:extLst>
    <p:ext uri="{DCECCB84-F9BA-43D5-87BE-67443E8EF086}">
      <p15:sldGuideLst xmlns:p15="http://schemas.microsoft.com/office/powerpoint/2012/main">
        <p15:guide id="1" orient="horz" pos="4632">
          <p15:clr>
            <a:srgbClr val="5ACBF0"/>
          </p15:clr>
        </p15:guide>
        <p15:guide id="2" orient="horz" pos="14488">
          <p15:clr>
            <a:srgbClr val="5ACBF0"/>
          </p15:clr>
        </p15:guide>
        <p15:guide id="4" orient="horz" pos="2035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ablet screen horizontal right">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03DC77DD-1116-44BD-8DD6-2733EB3680B2}"/>
                  </a:ext>
                </a:extLst>
              </p14:cNvPr>
              <p14:cNvContentPartPr/>
              <p14:nvPr userDrawn="1"/>
            </p14:nvContentPartPr>
            <p14:xfrm>
              <a:off x="10736502" y="5811240"/>
              <a:ext cx="41575" cy="15840"/>
            </p14:xfrm>
          </p:contentPart>
        </mc:Choice>
        <mc:Fallback xmlns="">
          <p:pic>
            <p:nvPicPr>
              <p:cNvPr id="6" name="Ink 5">
                <a:extLst>
                  <a:ext uri="{FF2B5EF4-FFF2-40B4-BE49-F238E27FC236}">
                    <a16:creationId xmlns:a16="http://schemas.microsoft.com/office/drawing/2014/main" id="{03DC77DD-1116-44BD-8DD6-2733EB3680B2}"/>
                  </a:ext>
                </a:extLst>
              </p:cNvPr>
              <p:cNvPicPr/>
              <p:nvPr/>
            </p:nvPicPr>
            <p:blipFill>
              <a:blip r:embed="rId3"/>
              <a:stretch>
                <a:fillRect/>
              </a:stretch>
            </p:blipFill>
            <p:spPr>
              <a:xfrm>
                <a:off x="10727542" y="5802440"/>
                <a:ext cx="59137" cy="33088"/>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744FD7DD-C740-4EB0-AA36-4CCE9E21C730}"/>
                  </a:ext>
                </a:extLst>
              </p14:cNvPr>
              <p14:cNvContentPartPr/>
              <p14:nvPr userDrawn="1"/>
            </p14:nvContentPartPr>
            <p14:xfrm>
              <a:off x="5450950" y="3368640"/>
              <a:ext cx="13318" cy="78660"/>
            </p14:xfrm>
          </p:contentPart>
        </mc:Choice>
        <mc:Fallback xmlns="">
          <p:pic>
            <p:nvPicPr>
              <p:cNvPr id="8" name="Ink 7">
                <a:extLst>
                  <a:ext uri="{FF2B5EF4-FFF2-40B4-BE49-F238E27FC236}">
                    <a16:creationId xmlns:a16="http://schemas.microsoft.com/office/drawing/2014/main" id="{744FD7DD-C740-4EB0-AA36-4CCE9E21C730}"/>
                  </a:ext>
                </a:extLst>
              </p:cNvPr>
              <p:cNvPicPr/>
              <p:nvPr/>
            </p:nvPicPr>
            <p:blipFill>
              <a:blip r:embed="rId5"/>
              <a:stretch>
                <a:fillRect/>
              </a:stretch>
            </p:blipFill>
            <p:spPr>
              <a:xfrm>
                <a:off x="5441951" y="3359661"/>
                <a:ext cx="30955" cy="962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B0005102-DCED-40E4-93E2-991B445FEA48}"/>
                  </a:ext>
                </a:extLst>
              </p14:cNvPr>
              <p14:cNvContentPartPr/>
              <p14:nvPr userDrawn="1"/>
            </p14:nvContentPartPr>
            <p14:xfrm>
              <a:off x="6519831" y="-3008760"/>
              <a:ext cx="6659" cy="35460"/>
            </p14:xfrm>
          </p:contentPart>
        </mc:Choice>
        <mc:Fallback xmlns="">
          <p:pic>
            <p:nvPicPr>
              <p:cNvPr id="9" name="Ink 8">
                <a:extLst>
                  <a:ext uri="{FF2B5EF4-FFF2-40B4-BE49-F238E27FC236}">
                    <a16:creationId xmlns:a16="http://schemas.microsoft.com/office/drawing/2014/main" id="{B0005102-DCED-40E4-93E2-991B445FEA48}"/>
                  </a:ext>
                </a:extLst>
              </p:cNvPr>
              <p:cNvPicPr/>
              <p:nvPr/>
            </p:nvPicPr>
            <p:blipFill>
              <a:blip r:embed="rId7"/>
              <a:stretch>
                <a:fillRect/>
              </a:stretch>
            </p:blipFill>
            <p:spPr>
              <a:xfrm>
                <a:off x="6511069" y="-3017625"/>
                <a:ext cx="23832" cy="52835"/>
              </a:xfrm>
              <a:prstGeom prst="rect">
                <a:avLst/>
              </a:prstGeom>
            </p:spPr>
          </p:pic>
        </mc:Fallback>
      </mc:AlternateContent>
      <p:sp>
        <p:nvSpPr>
          <p:cNvPr id="12" name="Text Placeholder 5">
            <a:extLst>
              <a:ext uri="{FF2B5EF4-FFF2-40B4-BE49-F238E27FC236}">
                <a16:creationId xmlns:a16="http://schemas.microsoft.com/office/drawing/2014/main" id="{FF78DCBA-2325-8C49-351F-982632D00408}"/>
              </a:ext>
            </a:extLst>
          </p:cNvPr>
          <p:cNvSpPr>
            <a:spLocks noGrp="1"/>
          </p:cNvSpPr>
          <p:nvPr>
            <p:ph type="body" sz="quarter" idx="19" hasCustomPrompt="1"/>
          </p:nvPr>
        </p:nvSpPr>
        <p:spPr>
          <a:xfrm>
            <a:off x="614799" y="1988819"/>
            <a:ext cx="3566926" cy="1107996"/>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endParaRPr lang="en-US"/>
          </a:p>
        </p:txBody>
      </p:sp>
      <p:sp>
        <p:nvSpPr>
          <p:cNvPr id="4" name="Text Placeholder 6">
            <a:extLst>
              <a:ext uri="{FF2B5EF4-FFF2-40B4-BE49-F238E27FC236}">
                <a16:creationId xmlns:a16="http://schemas.microsoft.com/office/drawing/2014/main" id="{639077DA-F65D-6F67-0EF8-893AC60B4024}"/>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2" name="Title Placeholder 1">
            <a:extLst>
              <a:ext uri="{FF2B5EF4-FFF2-40B4-BE49-F238E27FC236}">
                <a16:creationId xmlns:a16="http://schemas.microsoft.com/office/drawing/2014/main" id="{8BDDE37B-52B5-4289-2C34-CC9294DA68A3}"/>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130535732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t_2Colum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FF66F68-C8E3-49DD-CD58-1CDF06036E32}"/>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84F888CE-A252-6263-30B8-0AF3FFE1F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FF3F87-0131-7BA2-72D5-E08759DB35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6B0771-0033-F9B5-EC49-F27E0C6D5E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3977329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ablet screen horizontal center">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2523A8CE-5BEB-20E9-9292-D287014B754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341228" y="1351523"/>
            <a:ext cx="9654680" cy="5506478"/>
          </a:xfrm>
          <a:prstGeom prst="rect">
            <a:avLst/>
          </a:prstGeom>
        </p:spPr>
      </p:pic>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03DC77DD-1116-44BD-8DD6-2733EB3680B2}"/>
                  </a:ext>
                </a:extLst>
              </p14:cNvPr>
              <p14:cNvContentPartPr>
                <a14:cpLocks xmlns:a14="http://schemas.microsoft.com/office/drawing/2010/main"/>
              </p14:cNvContentPartPr>
              <p14:nvPr userDrawn="1"/>
            </p14:nvContentPartPr>
            <p14:xfrm>
              <a:off x="10736502" y="5811240"/>
              <a:ext cx="41575" cy="15840"/>
            </p14:xfrm>
          </p:contentPart>
        </mc:Choice>
        <mc:Fallback xmlns="">
          <p:pic>
            <p:nvPicPr>
              <p:cNvPr id="6" name="Ink 5">
                <a:extLst>
                  <a:ext uri="{FF2B5EF4-FFF2-40B4-BE49-F238E27FC236}">
                    <a16:creationId xmlns:a16="http://schemas.microsoft.com/office/drawing/2014/main" id="{03DC77DD-1116-44BD-8DD6-2733EB3680B2}"/>
                  </a:ext>
                </a:extLst>
              </p:cNvPr>
              <p:cNvPicPr>
                <a:picLocks/>
              </p:cNvPicPr>
              <p:nvPr/>
            </p:nvPicPr>
            <p:blipFill>
              <a:blip r:embed="rId5"/>
              <a:stretch>
                <a:fillRect/>
              </a:stretch>
            </p:blipFill>
            <p:spPr>
              <a:xfrm>
                <a:off x="10727542" y="5802440"/>
                <a:ext cx="59137" cy="33088"/>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8" name="Ink 7">
                <a:extLst>
                  <a:ext uri="{FF2B5EF4-FFF2-40B4-BE49-F238E27FC236}">
                    <a16:creationId xmlns:a16="http://schemas.microsoft.com/office/drawing/2014/main" id="{744FD7DD-C740-4EB0-AA36-4CCE9E21C730}"/>
                  </a:ext>
                </a:extLst>
              </p14:cNvPr>
              <p14:cNvContentPartPr>
                <a14:cpLocks xmlns:a14="http://schemas.microsoft.com/office/drawing/2010/main"/>
              </p14:cNvContentPartPr>
              <p14:nvPr userDrawn="1"/>
            </p14:nvContentPartPr>
            <p14:xfrm>
              <a:off x="5450950" y="3368640"/>
              <a:ext cx="13318" cy="78660"/>
            </p14:xfrm>
          </p:contentPart>
        </mc:Choice>
        <mc:Fallback xmlns="">
          <p:pic>
            <p:nvPicPr>
              <p:cNvPr id="8" name="Ink 7">
                <a:extLst>
                  <a:ext uri="{FF2B5EF4-FFF2-40B4-BE49-F238E27FC236}">
                    <a16:creationId xmlns:a16="http://schemas.microsoft.com/office/drawing/2014/main" id="{744FD7DD-C740-4EB0-AA36-4CCE9E21C730}"/>
                  </a:ext>
                </a:extLst>
              </p:cNvPr>
              <p:cNvPicPr>
                <a:picLocks/>
              </p:cNvPicPr>
              <p:nvPr/>
            </p:nvPicPr>
            <p:blipFill>
              <a:blip r:embed="rId7"/>
              <a:stretch>
                <a:fillRect/>
              </a:stretch>
            </p:blipFill>
            <p:spPr>
              <a:xfrm>
                <a:off x="5441951" y="3359661"/>
                <a:ext cx="30955" cy="962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9" name="Ink 8">
                <a:extLst>
                  <a:ext uri="{FF2B5EF4-FFF2-40B4-BE49-F238E27FC236}">
                    <a16:creationId xmlns:a16="http://schemas.microsoft.com/office/drawing/2014/main" id="{B0005102-DCED-40E4-93E2-991B445FEA48}"/>
                  </a:ext>
                </a:extLst>
              </p14:cNvPr>
              <p14:cNvContentPartPr>
                <a14:cpLocks xmlns:a14="http://schemas.microsoft.com/office/drawing/2010/main"/>
              </p14:cNvContentPartPr>
              <p14:nvPr userDrawn="1"/>
            </p14:nvContentPartPr>
            <p14:xfrm>
              <a:off x="6519831" y="-3008760"/>
              <a:ext cx="6659" cy="35460"/>
            </p14:xfrm>
          </p:contentPart>
        </mc:Choice>
        <mc:Fallback xmlns="">
          <p:pic>
            <p:nvPicPr>
              <p:cNvPr id="9" name="Ink 8">
                <a:extLst>
                  <a:ext uri="{FF2B5EF4-FFF2-40B4-BE49-F238E27FC236}">
                    <a16:creationId xmlns:a16="http://schemas.microsoft.com/office/drawing/2014/main" id="{B0005102-DCED-40E4-93E2-991B445FEA48}"/>
                  </a:ext>
                </a:extLst>
              </p:cNvPr>
              <p:cNvPicPr>
                <a:picLocks/>
              </p:cNvPicPr>
              <p:nvPr/>
            </p:nvPicPr>
            <p:blipFill>
              <a:blip r:embed="rId9"/>
              <a:stretch>
                <a:fillRect/>
              </a:stretch>
            </p:blipFill>
            <p:spPr>
              <a:xfrm>
                <a:off x="6511069" y="-3017625"/>
                <a:ext cx="23832" cy="52835"/>
              </a:xfrm>
              <a:prstGeom prst="rect">
                <a:avLst/>
              </a:prstGeom>
            </p:spPr>
          </p:pic>
        </mc:Fallback>
      </mc:AlternateContent>
      <p:sp>
        <p:nvSpPr>
          <p:cNvPr id="3" name="Title Placeholder 1">
            <a:extLst>
              <a:ext uri="{FF2B5EF4-FFF2-40B4-BE49-F238E27FC236}">
                <a16:creationId xmlns:a16="http://schemas.microsoft.com/office/drawing/2014/main" id="{52A53405-BB44-9CAC-1078-DD624F0BB701}"/>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EA6AA1B6-11A4-8809-05D1-AF7DBF63EAFD}"/>
              </a:ext>
            </a:extLst>
          </p:cNvPr>
          <p:cNvSpPr>
            <a:spLocks noGrp="1"/>
          </p:cNvSpPr>
          <p:nvPr>
            <p:ph type="pic" sz="quarter" idx="11" hasCustomPrompt="1"/>
          </p:nvPr>
        </p:nvSpPr>
        <p:spPr bwMode="ltGray">
          <a:xfrm>
            <a:off x="2119164" y="1596948"/>
            <a:ext cx="8073970" cy="4648933"/>
          </a:xfrm>
          <a:gradFill>
            <a:gsLst>
              <a:gs pos="53000">
                <a:srgbClr val="512BD4"/>
              </a:gs>
              <a:gs pos="0">
                <a:srgbClr val="0B6CFF"/>
              </a:gs>
            </a:gsLst>
            <a:path path="circle">
              <a:fillToRect r="100000" b="100000"/>
            </a:path>
          </a:gradFill>
        </p:spPr>
        <p:txBody>
          <a:bodyPr vert="horz" wrap="square" lIns="0" tIns="1371600" rIns="0" bIns="0" rtlCol="0" anchor="ctr" anchorCtr="0">
            <a:noAutofit/>
          </a:bodyPr>
          <a:lstStyle>
            <a:lvl1pPr marL="0" indent="0" algn="ctr">
              <a:buNone/>
              <a:defRPr lang="en-US" sz="1400" b="1" dirty="0">
                <a:solidFill>
                  <a:schemeClr val="bg1"/>
                </a:solidFill>
              </a:defRPr>
            </a:lvl1pPr>
          </a:lstStyle>
          <a:p>
            <a:pPr marL="228554" lvl="0" indent="-22855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2766824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ablet screen horizontal off frame">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08246496-6C0C-F646-28EE-88C2D42F97E8}"/>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15713"/>
          <a:stretch/>
        </p:blipFill>
        <p:spPr>
          <a:xfrm>
            <a:off x="4054333" y="1351523"/>
            <a:ext cx="8137667" cy="5506478"/>
          </a:xfrm>
          <a:prstGeom prst="rect">
            <a:avLst/>
          </a:prstGeom>
        </p:spPr>
      </p:pic>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03DC77DD-1116-44BD-8DD6-2733EB3680B2}"/>
                  </a:ext>
                </a:extLst>
              </p14:cNvPr>
              <p14:cNvContentPartPr/>
              <p14:nvPr userDrawn="1"/>
            </p14:nvContentPartPr>
            <p14:xfrm>
              <a:off x="10736502" y="5811240"/>
              <a:ext cx="41575" cy="15840"/>
            </p14:xfrm>
          </p:contentPart>
        </mc:Choice>
        <mc:Fallback xmlns="">
          <p:pic>
            <p:nvPicPr>
              <p:cNvPr id="6" name="Ink 5">
                <a:extLst>
                  <a:ext uri="{FF2B5EF4-FFF2-40B4-BE49-F238E27FC236}">
                    <a16:creationId xmlns:a16="http://schemas.microsoft.com/office/drawing/2014/main" id="{03DC77DD-1116-44BD-8DD6-2733EB3680B2}"/>
                  </a:ext>
                </a:extLst>
              </p:cNvPr>
              <p:cNvPicPr/>
              <p:nvPr/>
            </p:nvPicPr>
            <p:blipFill>
              <a:blip r:embed="rId5"/>
              <a:stretch>
                <a:fillRect/>
              </a:stretch>
            </p:blipFill>
            <p:spPr>
              <a:xfrm>
                <a:off x="10727542" y="5802440"/>
                <a:ext cx="59137" cy="33088"/>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8" name="Ink 7">
                <a:extLst>
                  <a:ext uri="{FF2B5EF4-FFF2-40B4-BE49-F238E27FC236}">
                    <a16:creationId xmlns:a16="http://schemas.microsoft.com/office/drawing/2014/main" id="{744FD7DD-C740-4EB0-AA36-4CCE9E21C730}"/>
                  </a:ext>
                </a:extLst>
              </p14:cNvPr>
              <p14:cNvContentPartPr/>
              <p14:nvPr userDrawn="1"/>
            </p14:nvContentPartPr>
            <p14:xfrm>
              <a:off x="5450950" y="3368640"/>
              <a:ext cx="13318" cy="78660"/>
            </p14:xfrm>
          </p:contentPart>
        </mc:Choice>
        <mc:Fallback xmlns="">
          <p:pic>
            <p:nvPicPr>
              <p:cNvPr id="8" name="Ink 7">
                <a:extLst>
                  <a:ext uri="{FF2B5EF4-FFF2-40B4-BE49-F238E27FC236}">
                    <a16:creationId xmlns:a16="http://schemas.microsoft.com/office/drawing/2014/main" id="{744FD7DD-C740-4EB0-AA36-4CCE9E21C730}"/>
                  </a:ext>
                </a:extLst>
              </p:cNvPr>
              <p:cNvPicPr/>
              <p:nvPr/>
            </p:nvPicPr>
            <p:blipFill>
              <a:blip r:embed="rId7"/>
              <a:stretch>
                <a:fillRect/>
              </a:stretch>
            </p:blipFill>
            <p:spPr>
              <a:xfrm>
                <a:off x="5441951" y="3359661"/>
                <a:ext cx="30955" cy="962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9" name="Ink 8">
                <a:extLst>
                  <a:ext uri="{FF2B5EF4-FFF2-40B4-BE49-F238E27FC236}">
                    <a16:creationId xmlns:a16="http://schemas.microsoft.com/office/drawing/2014/main" id="{B0005102-DCED-40E4-93E2-991B445FEA48}"/>
                  </a:ext>
                </a:extLst>
              </p14:cNvPr>
              <p14:cNvContentPartPr/>
              <p14:nvPr userDrawn="1"/>
            </p14:nvContentPartPr>
            <p14:xfrm>
              <a:off x="6519831" y="-3008760"/>
              <a:ext cx="6659" cy="35460"/>
            </p14:xfrm>
          </p:contentPart>
        </mc:Choice>
        <mc:Fallback xmlns="">
          <p:pic>
            <p:nvPicPr>
              <p:cNvPr id="9" name="Ink 8">
                <a:extLst>
                  <a:ext uri="{FF2B5EF4-FFF2-40B4-BE49-F238E27FC236}">
                    <a16:creationId xmlns:a16="http://schemas.microsoft.com/office/drawing/2014/main" id="{B0005102-DCED-40E4-93E2-991B445FEA48}"/>
                  </a:ext>
                </a:extLst>
              </p:cNvPr>
              <p:cNvPicPr/>
              <p:nvPr/>
            </p:nvPicPr>
            <p:blipFill>
              <a:blip r:embed="rId9"/>
              <a:stretch>
                <a:fillRect/>
              </a:stretch>
            </p:blipFill>
            <p:spPr>
              <a:xfrm>
                <a:off x="6511069" y="-3017625"/>
                <a:ext cx="23832" cy="52835"/>
              </a:xfrm>
              <a:prstGeom prst="rect">
                <a:avLst/>
              </a:prstGeom>
            </p:spPr>
          </p:pic>
        </mc:Fallback>
      </mc:AlternateContent>
      <p:sp>
        <p:nvSpPr>
          <p:cNvPr id="14" name="Text Placeholder 5">
            <a:extLst>
              <a:ext uri="{FF2B5EF4-FFF2-40B4-BE49-F238E27FC236}">
                <a16:creationId xmlns:a16="http://schemas.microsoft.com/office/drawing/2014/main" id="{F373E405-4168-CFDB-49FC-0EA26F0C3922}"/>
              </a:ext>
            </a:extLst>
          </p:cNvPr>
          <p:cNvSpPr>
            <a:spLocks noGrp="1"/>
          </p:cNvSpPr>
          <p:nvPr>
            <p:ph type="body" sz="quarter" idx="19" hasCustomPrompt="1"/>
          </p:nvPr>
        </p:nvSpPr>
        <p:spPr>
          <a:xfrm>
            <a:off x="614799" y="1988819"/>
            <a:ext cx="3566926" cy="1107996"/>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endParaRPr lang="en-US"/>
          </a:p>
        </p:txBody>
      </p:sp>
      <p:sp>
        <p:nvSpPr>
          <p:cNvPr id="7" name="Text Placeholder 6">
            <a:extLst>
              <a:ext uri="{FF2B5EF4-FFF2-40B4-BE49-F238E27FC236}">
                <a16:creationId xmlns:a16="http://schemas.microsoft.com/office/drawing/2014/main" id="{42E1FBAC-32FC-4EBD-A3DD-4F2C5748C6E0}"/>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3" name="Title Placeholder 1">
            <a:extLst>
              <a:ext uri="{FF2B5EF4-FFF2-40B4-BE49-F238E27FC236}">
                <a16:creationId xmlns:a16="http://schemas.microsoft.com/office/drawing/2014/main" id="{4B5B8B8C-6C07-9AE1-53C4-7BA5846B18FE}"/>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60948865-C779-BB82-0C95-88DA693AEA4E}"/>
              </a:ext>
            </a:extLst>
          </p:cNvPr>
          <p:cNvSpPr>
            <a:spLocks noGrp="1"/>
          </p:cNvSpPr>
          <p:nvPr>
            <p:ph type="pic" sz="quarter" idx="11" hasCustomPrompt="1"/>
          </p:nvPr>
        </p:nvSpPr>
        <p:spPr bwMode="ltGray">
          <a:xfrm>
            <a:off x="4841870" y="1596948"/>
            <a:ext cx="7350130" cy="4648933"/>
          </a:xfrm>
          <a:gradFill>
            <a:gsLst>
              <a:gs pos="53000">
                <a:srgbClr val="512BD4"/>
              </a:gs>
              <a:gs pos="0">
                <a:srgbClr val="0B6CFF"/>
              </a:gs>
            </a:gsLst>
            <a:path path="circle">
              <a:fillToRect r="100000" b="100000"/>
            </a:path>
          </a:gradFill>
        </p:spPr>
        <p:txBody>
          <a:bodyPr vert="horz" wrap="square" lIns="0" tIns="1371600" rIns="0" bIns="0" rtlCol="0" anchor="ctr" anchorCtr="0">
            <a:noAutofit/>
          </a:bodyPr>
          <a:lstStyle>
            <a:lvl1pPr marL="0" indent="0" algn="ctr">
              <a:buNone/>
              <a:defRPr lang="en-US" sz="1400" b="1" dirty="0">
                <a:solidFill>
                  <a:schemeClr val="bg1"/>
                </a:solidFill>
              </a:defRPr>
            </a:lvl1pPr>
          </a:lstStyle>
          <a:p>
            <a:pPr marL="228554" lvl="0" indent="-22855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421226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big screen">
    <p:spTree>
      <p:nvGrpSpPr>
        <p:cNvPr id="1" name=""/>
        <p:cNvGrpSpPr/>
        <p:nvPr/>
      </p:nvGrpSpPr>
      <p:grpSpPr>
        <a:xfrm>
          <a:off x="0" y="0"/>
          <a:ext cx="0" cy="0"/>
          <a:chOff x="0" y="0"/>
          <a:chExt cx="0" cy="0"/>
        </a:xfrm>
      </p:grpSpPr>
      <p:sp>
        <p:nvSpPr>
          <p:cNvPr id="24" name="Picture Placeholder" descr="This photo is a 'placeholder' only. Drag or drop your photo here, or click and tap the center to insert a photo.">
            <a:extLst>
              <a:ext uri="{FF2B5EF4-FFF2-40B4-BE49-F238E27FC236}">
                <a16:creationId xmlns:a16="http://schemas.microsoft.com/office/drawing/2014/main" id="{8ACD89BC-00FA-4B7D-9C3A-69512BB18917}"/>
              </a:ext>
            </a:extLst>
          </p:cNvPr>
          <p:cNvSpPr>
            <a:spLocks noGrp="1"/>
          </p:cNvSpPr>
          <p:nvPr>
            <p:ph type="pic" sz="quarter" idx="11" hasCustomPrompt="1"/>
          </p:nvPr>
        </p:nvSpPr>
        <p:spPr bwMode="ltGray">
          <a:xfrm>
            <a:off x="614799" y="1819072"/>
            <a:ext cx="10970062" cy="5038928"/>
          </a:xfrm>
          <a:gradFill>
            <a:gsLst>
              <a:gs pos="53000">
                <a:srgbClr val="512BD4"/>
              </a:gs>
              <a:gs pos="0">
                <a:srgbClr val="0B6CFF"/>
              </a:gs>
            </a:gsLst>
            <a:path path="circle">
              <a:fillToRect r="100000" b="100000"/>
            </a:path>
          </a:gradFill>
        </p:spPr>
        <p:txBody>
          <a:bodyPr vert="horz" wrap="square" lIns="0" tIns="1371600" rIns="0" bIns="0" rtlCol="0" anchor="t" anchorCtr="0">
            <a:noAutofit/>
          </a:bodyPr>
          <a:lstStyle>
            <a:lvl1pPr marL="0" indent="0" algn="ctr">
              <a:buNone/>
              <a:defRPr lang="en-US" sz="1400" b="1" dirty="0">
                <a:solidFill>
                  <a:schemeClr val="bg1"/>
                </a:solidFill>
              </a:defRPr>
            </a:lvl1pPr>
          </a:lstStyle>
          <a:p>
            <a:pPr marL="228554" lvl="0" indent="-228554" algn="ctr"/>
            <a:r>
              <a:rPr lang="en-US"/>
              <a:t>Drag &amp; drop your photo here </a:t>
            </a:r>
            <a:br>
              <a:rPr lang="en-US"/>
            </a:br>
            <a:r>
              <a:rPr lang="en-US"/>
              <a:t>or click or tap icon below </a:t>
            </a:r>
            <a:br>
              <a:rPr lang="en-US"/>
            </a:br>
            <a:r>
              <a:rPr lang="en-US"/>
              <a:t>to insert</a:t>
            </a:r>
          </a:p>
        </p:txBody>
      </p:sp>
      <p:sp>
        <p:nvSpPr>
          <p:cNvPr id="3" name="Text Placeholder 6">
            <a:extLst>
              <a:ext uri="{FF2B5EF4-FFF2-40B4-BE49-F238E27FC236}">
                <a16:creationId xmlns:a16="http://schemas.microsoft.com/office/drawing/2014/main" id="{63254B5B-DEF3-E0F9-4757-8A11BAB00231}"/>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4" name="Title Placeholder 1">
            <a:extLst>
              <a:ext uri="{FF2B5EF4-FFF2-40B4-BE49-F238E27FC236}">
                <a16:creationId xmlns:a16="http://schemas.microsoft.com/office/drawing/2014/main" id="{31FC6D28-6B4D-418E-1BEE-3C67FCE0EF23}"/>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37464690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aragraph">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8A5BD77B-3D29-7EDB-963B-F086D1A97445}"/>
              </a:ext>
            </a:extLst>
          </p:cNvPr>
          <p:cNvSpPr>
            <a:spLocks noGrp="1"/>
          </p:cNvSpPr>
          <p:nvPr>
            <p:ph type="body" sz="quarter" idx="19" hasCustomPrompt="1"/>
          </p:nvPr>
        </p:nvSpPr>
        <p:spPr>
          <a:xfrm>
            <a:off x="614799" y="1988819"/>
            <a:ext cx="3566926" cy="3582519"/>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autem vel </a:t>
            </a:r>
            <a:r>
              <a:rPr lang="en-US" err="1"/>
              <a:t>eum</a:t>
            </a:r>
            <a:r>
              <a:rPr lang="en-US"/>
              <a:t> </a:t>
            </a:r>
            <a:r>
              <a:rPr lang="en-US" err="1"/>
              <a:t>iriure</a:t>
            </a:r>
            <a:r>
              <a:rPr lang="en-US"/>
              <a:t> dolor in </a:t>
            </a:r>
            <a:r>
              <a:rPr lang="en-US" err="1"/>
              <a:t>hendrerit</a:t>
            </a:r>
            <a:r>
              <a:rPr lang="en-US"/>
              <a:t> in </a:t>
            </a:r>
            <a:r>
              <a:rPr lang="en-US" err="1"/>
              <a:t>vulputate</a:t>
            </a:r>
            <a:r>
              <a:rPr lang="en-US"/>
              <a:t> </a:t>
            </a:r>
            <a:r>
              <a:rPr lang="en-US" err="1"/>
              <a:t>velit</a:t>
            </a:r>
            <a:r>
              <a:rPr lang="en-US"/>
              <a:t> </a:t>
            </a:r>
            <a:r>
              <a:rPr lang="en-US" err="1"/>
              <a:t>esse</a:t>
            </a:r>
            <a:r>
              <a:rPr lang="en-US"/>
              <a:t> </a:t>
            </a:r>
            <a:r>
              <a:rPr lang="en-US" err="1"/>
              <a:t>molestie</a:t>
            </a:r>
            <a:r>
              <a:rPr lang="en-US"/>
              <a:t> </a:t>
            </a:r>
            <a:r>
              <a:rPr lang="en-US" err="1"/>
              <a:t>consequat</a:t>
            </a:r>
            <a:r>
              <a:rPr lang="en-US"/>
              <a:t>, vel illum dolore </a:t>
            </a:r>
            <a:r>
              <a:rPr lang="en-US" err="1"/>
              <a:t>eu</a:t>
            </a:r>
            <a:r>
              <a:rPr lang="en-US"/>
              <a:t> </a:t>
            </a:r>
            <a:r>
              <a:rPr lang="en-US" err="1"/>
              <a:t>feugiat</a:t>
            </a:r>
            <a:r>
              <a:rPr lang="en-US"/>
              <a:t> </a:t>
            </a:r>
            <a:r>
              <a:rPr lang="en-US" err="1"/>
              <a:t>nulla</a:t>
            </a:r>
            <a:r>
              <a:rPr lang="en-US"/>
              <a:t> </a:t>
            </a:r>
            <a:r>
              <a:rPr lang="en-US" err="1"/>
              <a:t>facilisis</a:t>
            </a:r>
            <a:r>
              <a:rPr lang="en-US"/>
              <a:t> at </a:t>
            </a:r>
            <a:r>
              <a:rPr lang="en-US" err="1"/>
              <a:t>vero</a:t>
            </a:r>
            <a:r>
              <a:rPr lang="en-US"/>
              <a:t> eros et </a:t>
            </a:r>
            <a:r>
              <a:rPr lang="en-US" err="1"/>
              <a:t>accumsan</a:t>
            </a:r>
            <a:r>
              <a:rPr lang="en-US"/>
              <a:t> et </a:t>
            </a:r>
            <a:r>
              <a:rPr lang="en-US" err="1"/>
              <a:t>iusto</a:t>
            </a:r>
            <a:r>
              <a:rPr lang="en-US"/>
              <a:t> </a:t>
            </a:r>
            <a:r>
              <a:rPr lang="en-US" err="1"/>
              <a:t>odio</a:t>
            </a:r>
            <a:r>
              <a:rPr lang="en-US"/>
              <a:t> </a:t>
            </a:r>
            <a:r>
              <a:rPr lang="en-US" err="1"/>
              <a:t>dignissim</a:t>
            </a:r>
            <a:r>
              <a:rPr lang="en-US"/>
              <a:t> qui </a:t>
            </a:r>
            <a:r>
              <a:rPr lang="en-US" err="1"/>
              <a:t>blandit</a:t>
            </a:r>
            <a:r>
              <a:rPr lang="en-US"/>
              <a:t> </a:t>
            </a:r>
            <a:r>
              <a:rPr lang="en-US" err="1"/>
              <a:t>praesent</a:t>
            </a:r>
            <a:r>
              <a:rPr lang="en-US"/>
              <a:t> </a:t>
            </a:r>
            <a:r>
              <a:rPr lang="en-US" err="1"/>
              <a:t>luptatum</a:t>
            </a:r>
            <a:r>
              <a:rPr lang="en-US"/>
              <a:t> </a:t>
            </a:r>
            <a:r>
              <a:rPr lang="en-US" err="1"/>
              <a:t>zzril</a:t>
            </a:r>
            <a:r>
              <a:rPr lang="en-US"/>
              <a:t> </a:t>
            </a:r>
            <a:r>
              <a:rPr lang="en-US" err="1"/>
              <a:t>delenit</a:t>
            </a:r>
            <a:r>
              <a:rPr lang="en-US"/>
              <a:t> </a:t>
            </a:r>
            <a:r>
              <a:rPr lang="en-US" err="1"/>
              <a:t>augue</a:t>
            </a:r>
            <a:r>
              <a:rPr lang="en-US"/>
              <a:t> </a:t>
            </a:r>
            <a:r>
              <a:rPr lang="en-US" err="1"/>
              <a:t>duis</a:t>
            </a:r>
            <a:r>
              <a:rPr lang="en-US"/>
              <a:t> dolore </a:t>
            </a:r>
            <a:r>
              <a:rPr lang="en-US" err="1"/>
              <a:t>te</a:t>
            </a:r>
            <a:r>
              <a:rPr lang="en-US"/>
              <a:t> </a:t>
            </a:r>
            <a:r>
              <a:rPr lang="en-US" err="1"/>
              <a:t>feugait</a:t>
            </a:r>
            <a:r>
              <a:rPr lang="en-US"/>
              <a:t> </a:t>
            </a:r>
            <a:r>
              <a:rPr lang="en-US" err="1"/>
              <a:t>nulla</a:t>
            </a:r>
            <a:r>
              <a:rPr lang="en-US"/>
              <a:t> </a:t>
            </a:r>
            <a:r>
              <a:rPr lang="en-US" err="1"/>
              <a:t>facilisi</a:t>
            </a:r>
            <a:r>
              <a:rPr lang="en-US"/>
              <a:t>.</a:t>
            </a:r>
          </a:p>
          <a:p>
            <a:pPr lvl="0"/>
            <a:endParaRPr lang="en-US"/>
          </a:p>
          <a:p>
            <a:pPr lvl="0"/>
            <a:r>
              <a:rPr lang="en-US"/>
              <a:t>Lorem ipsum dolor sit </a:t>
            </a:r>
            <a:r>
              <a:rPr lang="en-US" err="1"/>
              <a:t>amet</a:t>
            </a:r>
            <a:r>
              <a:rPr lang="en-US"/>
              <a:t>, cons </a:t>
            </a:r>
            <a:r>
              <a:rPr lang="en-US" err="1"/>
              <a:t>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3" name="Text Placeholder 6">
            <a:extLst>
              <a:ext uri="{FF2B5EF4-FFF2-40B4-BE49-F238E27FC236}">
                <a16:creationId xmlns:a16="http://schemas.microsoft.com/office/drawing/2014/main" id="{28FE2B55-C2E7-3AC1-5458-033D80C4E0E4}"/>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4" name="Title Placeholder 1">
            <a:extLst>
              <a:ext uri="{FF2B5EF4-FFF2-40B4-BE49-F238E27FC236}">
                <a16:creationId xmlns:a16="http://schemas.microsoft.com/office/drawing/2014/main" id="{9313BE94-748D-BF42-95B2-962493883CC4}"/>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302464307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_Bullet points">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8A5BD77B-3D29-7EDB-963B-F086D1A97445}"/>
              </a:ext>
            </a:extLst>
          </p:cNvPr>
          <p:cNvSpPr>
            <a:spLocks noGrp="1"/>
          </p:cNvSpPr>
          <p:nvPr>
            <p:ph type="body" sz="quarter" idx="19" hasCustomPrompt="1"/>
          </p:nvPr>
        </p:nvSpPr>
        <p:spPr>
          <a:xfrm>
            <a:off x="614798" y="1748188"/>
            <a:ext cx="5168161" cy="2154436"/>
          </a:xfrm>
          <a:prstGeom prst="rect">
            <a:avLst/>
          </a:prstGeom>
        </p:spPr>
        <p:txBody>
          <a:bodyPr/>
          <a:lstStyle>
            <a:lvl1pPr marL="0" indent="0">
              <a:lnSpc>
                <a:spcPct val="100000"/>
              </a:lnSpc>
              <a:spcBef>
                <a:spcPts val="0"/>
              </a:spcBef>
              <a:spcAft>
                <a:spcPts val="2400"/>
              </a:spcAft>
              <a:buFont typeface="Arial" panose="020B0604020202020204" pitchFamily="34" charset="0"/>
              <a:buNone/>
              <a:defRPr sz="20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p:txBody>
      </p:sp>
      <p:sp>
        <p:nvSpPr>
          <p:cNvPr id="4" name="Title Placeholder 1">
            <a:extLst>
              <a:ext uri="{FF2B5EF4-FFF2-40B4-BE49-F238E27FC236}">
                <a16:creationId xmlns:a16="http://schemas.microsoft.com/office/drawing/2014/main" id="{D93ECD36-DAC7-BECB-CC83-CBCB27E8D070}"/>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cxnSp>
        <p:nvCxnSpPr>
          <p:cNvPr id="2" name="Straight Connector 1">
            <a:extLst>
              <a:ext uri="{FF2B5EF4-FFF2-40B4-BE49-F238E27FC236}">
                <a16:creationId xmlns:a16="http://schemas.microsoft.com/office/drawing/2014/main" id="{736C35E9-DD77-8A54-AB4E-F016D05D17AD}"/>
              </a:ext>
            </a:extLst>
          </p:cNvPr>
          <p:cNvCxnSpPr>
            <a:cxnSpLocks/>
          </p:cNvCxnSpPr>
          <p:nvPr userDrawn="1"/>
        </p:nvCxnSpPr>
        <p:spPr>
          <a:xfrm>
            <a:off x="6096000" y="1661104"/>
            <a:ext cx="0" cy="4206240"/>
          </a:xfrm>
          <a:prstGeom prst="line">
            <a:avLst/>
          </a:prstGeom>
          <a:ln w="9525">
            <a:solidFill>
              <a:srgbClr val="512B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 Placeholder 4">
            <a:extLst>
              <a:ext uri="{FF2B5EF4-FFF2-40B4-BE49-F238E27FC236}">
                <a16:creationId xmlns:a16="http://schemas.microsoft.com/office/drawing/2014/main" id="{E36B7B2C-1ECE-38AD-5BEB-796C2BD06220}"/>
              </a:ext>
            </a:extLst>
          </p:cNvPr>
          <p:cNvSpPr>
            <a:spLocks noGrp="1"/>
          </p:cNvSpPr>
          <p:nvPr>
            <p:ph type="body" sz="quarter" idx="10" hasCustomPrompt="1"/>
          </p:nvPr>
        </p:nvSpPr>
        <p:spPr>
          <a:xfrm>
            <a:off x="590077" y="6069492"/>
            <a:ext cx="5212080" cy="184666"/>
          </a:xfrm>
        </p:spPr>
        <p:txBody>
          <a:bodyPr anchor="b" anchorCtr="0"/>
          <a:lstStyle>
            <a:lvl1pPr>
              <a:defRPr sz="1200">
                <a:solidFill>
                  <a:srgbClr val="D2D2D2"/>
                </a:solidFill>
                <a:latin typeface="Open Sans (body)"/>
              </a:defRPr>
            </a:lvl1pPr>
          </a:lstStyle>
          <a:p>
            <a:pPr lvl="0"/>
            <a:r>
              <a:rPr lang="en-US"/>
              <a:t>Sources</a:t>
            </a:r>
          </a:p>
        </p:txBody>
      </p:sp>
    </p:spTree>
    <p:extLst>
      <p:ext uri="{BB962C8B-B14F-4D97-AF65-F5344CB8AC3E}">
        <p14:creationId xmlns:p14="http://schemas.microsoft.com/office/powerpoint/2010/main" val="3813908127"/>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Bullet points">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8A5BD77B-3D29-7EDB-963B-F086D1A97445}"/>
              </a:ext>
            </a:extLst>
          </p:cNvPr>
          <p:cNvSpPr>
            <a:spLocks noGrp="1"/>
          </p:cNvSpPr>
          <p:nvPr>
            <p:ph type="body" sz="quarter" idx="19" hasCustomPrompt="1"/>
          </p:nvPr>
        </p:nvSpPr>
        <p:spPr>
          <a:xfrm>
            <a:off x="614798" y="1748188"/>
            <a:ext cx="6206911" cy="2154436"/>
          </a:xfrm>
          <a:prstGeom prst="rect">
            <a:avLst/>
          </a:prstGeom>
        </p:spPr>
        <p:txBody>
          <a:bodyPr/>
          <a:lstStyle>
            <a:lvl1pPr marL="0" indent="0">
              <a:lnSpc>
                <a:spcPct val="100000"/>
              </a:lnSpc>
              <a:spcBef>
                <a:spcPts val="0"/>
              </a:spcBef>
              <a:spcAft>
                <a:spcPts val="2400"/>
              </a:spcAft>
              <a:buFont typeface="Arial" panose="020B0604020202020204" pitchFamily="34" charset="0"/>
              <a:buNone/>
              <a:defRPr sz="20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p:txBody>
      </p:sp>
      <p:sp>
        <p:nvSpPr>
          <p:cNvPr id="4" name="Title Placeholder 1">
            <a:extLst>
              <a:ext uri="{FF2B5EF4-FFF2-40B4-BE49-F238E27FC236}">
                <a16:creationId xmlns:a16="http://schemas.microsoft.com/office/drawing/2014/main" id="{D93ECD36-DAC7-BECB-CC83-CBCB27E8D070}"/>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cxnSp>
        <p:nvCxnSpPr>
          <p:cNvPr id="2" name="Straight Connector 1">
            <a:extLst>
              <a:ext uri="{FF2B5EF4-FFF2-40B4-BE49-F238E27FC236}">
                <a16:creationId xmlns:a16="http://schemas.microsoft.com/office/drawing/2014/main" id="{736C35E9-DD77-8A54-AB4E-F016D05D17AD}"/>
              </a:ext>
            </a:extLst>
          </p:cNvPr>
          <p:cNvCxnSpPr>
            <a:cxnSpLocks/>
          </p:cNvCxnSpPr>
          <p:nvPr userDrawn="1"/>
        </p:nvCxnSpPr>
        <p:spPr>
          <a:xfrm>
            <a:off x="7103224" y="1661104"/>
            <a:ext cx="0" cy="4206240"/>
          </a:xfrm>
          <a:prstGeom prst="line">
            <a:avLst/>
          </a:prstGeom>
          <a:ln w="9525">
            <a:solidFill>
              <a:srgbClr val="512B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 Placeholder 4">
            <a:extLst>
              <a:ext uri="{FF2B5EF4-FFF2-40B4-BE49-F238E27FC236}">
                <a16:creationId xmlns:a16="http://schemas.microsoft.com/office/drawing/2014/main" id="{E36B7B2C-1ECE-38AD-5BEB-796C2BD06220}"/>
              </a:ext>
            </a:extLst>
          </p:cNvPr>
          <p:cNvSpPr>
            <a:spLocks noGrp="1"/>
          </p:cNvSpPr>
          <p:nvPr>
            <p:ph type="body" sz="quarter" idx="10" hasCustomPrompt="1"/>
          </p:nvPr>
        </p:nvSpPr>
        <p:spPr>
          <a:xfrm>
            <a:off x="590077" y="6069492"/>
            <a:ext cx="6208776" cy="184666"/>
          </a:xfrm>
        </p:spPr>
        <p:txBody>
          <a:bodyPr anchor="b" anchorCtr="0"/>
          <a:lstStyle>
            <a:lvl1pPr>
              <a:defRPr sz="1200">
                <a:solidFill>
                  <a:srgbClr val="D2D2D2"/>
                </a:solidFill>
                <a:latin typeface="Open Sans (body)"/>
              </a:defRPr>
            </a:lvl1pPr>
          </a:lstStyle>
          <a:p>
            <a:pPr lvl="0"/>
            <a:r>
              <a:rPr lang="en-US"/>
              <a:t>Sources</a:t>
            </a:r>
          </a:p>
        </p:txBody>
      </p:sp>
    </p:spTree>
    <p:extLst>
      <p:ext uri="{BB962C8B-B14F-4D97-AF65-F5344CB8AC3E}">
        <p14:creationId xmlns:p14="http://schemas.microsoft.com/office/powerpoint/2010/main" val="2379103183"/>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Bullet points">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8A5BD77B-3D29-7EDB-963B-F086D1A97445}"/>
              </a:ext>
            </a:extLst>
          </p:cNvPr>
          <p:cNvSpPr>
            <a:spLocks noGrp="1"/>
          </p:cNvSpPr>
          <p:nvPr>
            <p:ph type="body" sz="quarter" idx="19" hasCustomPrompt="1"/>
          </p:nvPr>
        </p:nvSpPr>
        <p:spPr>
          <a:xfrm>
            <a:off x="614800" y="1748188"/>
            <a:ext cx="4203944" cy="2154436"/>
          </a:xfrm>
          <a:prstGeom prst="rect">
            <a:avLst/>
          </a:prstGeom>
        </p:spPr>
        <p:txBody>
          <a:bodyPr/>
          <a:lstStyle>
            <a:lvl1pPr marL="0" indent="0">
              <a:lnSpc>
                <a:spcPct val="100000"/>
              </a:lnSpc>
              <a:spcBef>
                <a:spcPts val="0"/>
              </a:spcBef>
              <a:spcAft>
                <a:spcPts val="2400"/>
              </a:spcAft>
              <a:buFont typeface="Arial" panose="020B0604020202020204" pitchFamily="34" charset="0"/>
              <a:buNone/>
              <a:defRPr sz="20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a:t>
            </a:r>
          </a:p>
          <a:p>
            <a:pPr lvl="0"/>
            <a:r>
              <a:rPr lang="en-US"/>
              <a:t>Lorem ipsum dolor sit</a:t>
            </a:r>
          </a:p>
          <a:p>
            <a:pPr lvl="0"/>
            <a:r>
              <a:rPr lang="en-US"/>
              <a:t>Lorem ipsum dolor sit</a:t>
            </a:r>
          </a:p>
          <a:p>
            <a:pPr lvl="0"/>
            <a:r>
              <a:rPr lang="en-US"/>
              <a:t>Lorem ipsum dolor sit</a:t>
            </a:r>
          </a:p>
        </p:txBody>
      </p:sp>
      <p:sp>
        <p:nvSpPr>
          <p:cNvPr id="4" name="Title Placeholder 1">
            <a:extLst>
              <a:ext uri="{FF2B5EF4-FFF2-40B4-BE49-F238E27FC236}">
                <a16:creationId xmlns:a16="http://schemas.microsoft.com/office/drawing/2014/main" id="{D93ECD36-DAC7-BECB-CC83-CBCB27E8D070}"/>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cxnSp>
        <p:nvCxnSpPr>
          <p:cNvPr id="5" name="Straight Connector 4">
            <a:extLst>
              <a:ext uri="{FF2B5EF4-FFF2-40B4-BE49-F238E27FC236}">
                <a16:creationId xmlns:a16="http://schemas.microsoft.com/office/drawing/2014/main" id="{2B087CB1-6844-2A7E-DA84-CA1A4CAAF40A}"/>
              </a:ext>
            </a:extLst>
          </p:cNvPr>
          <p:cNvCxnSpPr>
            <a:cxnSpLocks/>
          </p:cNvCxnSpPr>
          <p:nvPr userDrawn="1"/>
        </p:nvCxnSpPr>
        <p:spPr>
          <a:xfrm>
            <a:off x="5043205" y="1661104"/>
            <a:ext cx="0" cy="4206240"/>
          </a:xfrm>
          <a:prstGeom prst="line">
            <a:avLst/>
          </a:prstGeom>
          <a:ln>
            <a:solidFill>
              <a:srgbClr val="512B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723480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Bullet points with Footer">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8A5BD77B-3D29-7EDB-963B-F086D1A97445}"/>
              </a:ext>
            </a:extLst>
          </p:cNvPr>
          <p:cNvSpPr>
            <a:spLocks noGrp="1"/>
          </p:cNvSpPr>
          <p:nvPr>
            <p:ph type="body" sz="quarter" idx="19" hasCustomPrompt="1"/>
          </p:nvPr>
        </p:nvSpPr>
        <p:spPr>
          <a:xfrm>
            <a:off x="614798" y="1748188"/>
            <a:ext cx="6206911" cy="2154436"/>
          </a:xfrm>
          <a:prstGeom prst="rect">
            <a:avLst/>
          </a:prstGeom>
        </p:spPr>
        <p:txBody>
          <a:bodyPr/>
          <a:lstStyle>
            <a:lvl1pPr marL="0" indent="0">
              <a:lnSpc>
                <a:spcPct val="100000"/>
              </a:lnSpc>
              <a:spcBef>
                <a:spcPts val="0"/>
              </a:spcBef>
              <a:spcAft>
                <a:spcPts val="2400"/>
              </a:spcAft>
              <a:buFont typeface="Arial" panose="020B0604020202020204" pitchFamily="34" charset="0"/>
              <a:buNone/>
              <a:defRPr sz="20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p:txBody>
      </p:sp>
      <p:sp>
        <p:nvSpPr>
          <p:cNvPr id="4" name="Title Placeholder 1">
            <a:extLst>
              <a:ext uri="{FF2B5EF4-FFF2-40B4-BE49-F238E27FC236}">
                <a16:creationId xmlns:a16="http://schemas.microsoft.com/office/drawing/2014/main" id="{D93ECD36-DAC7-BECB-CC83-CBCB27E8D070}"/>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
        <p:nvSpPr>
          <p:cNvPr id="6" name="Text Placeholder 4">
            <a:extLst>
              <a:ext uri="{FF2B5EF4-FFF2-40B4-BE49-F238E27FC236}">
                <a16:creationId xmlns:a16="http://schemas.microsoft.com/office/drawing/2014/main" id="{E36B7B2C-1ECE-38AD-5BEB-796C2BD06220}"/>
              </a:ext>
            </a:extLst>
          </p:cNvPr>
          <p:cNvSpPr>
            <a:spLocks noGrp="1"/>
          </p:cNvSpPr>
          <p:nvPr>
            <p:ph type="body" sz="quarter" idx="10" hasCustomPrompt="1"/>
          </p:nvPr>
        </p:nvSpPr>
        <p:spPr>
          <a:xfrm>
            <a:off x="590077" y="6069492"/>
            <a:ext cx="6208776" cy="184666"/>
          </a:xfrm>
        </p:spPr>
        <p:txBody>
          <a:bodyPr anchor="b" anchorCtr="0"/>
          <a:lstStyle>
            <a:lvl1pPr>
              <a:defRPr sz="1200">
                <a:solidFill>
                  <a:srgbClr val="D2D2D2"/>
                </a:solidFill>
                <a:latin typeface="Open Sans (body)"/>
              </a:defRPr>
            </a:lvl1pPr>
          </a:lstStyle>
          <a:p>
            <a:pPr lvl="0"/>
            <a:r>
              <a:rPr lang="en-US"/>
              <a:t>Sources</a:t>
            </a:r>
          </a:p>
        </p:txBody>
      </p:sp>
    </p:spTree>
    <p:extLst>
      <p:ext uri="{BB962C8B-B14F-4D97-AF65-F5344CB8AC3E}">
        <p14:creationId xmlns:p14="http://schemas.microsoft.com/office/powerpoint/2010/main" val="384881218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ullet points">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8A5BD77B-3D29-7EDB-963B-F086D1A97445}"/>
              </a:ext>
            </a:extLst>
          </p:cNvPr>
          <p:cNvSpPr>
            <a:spLocks noGrp="1"/>
          </p:cNvSpPr>
          <p:nvPr>
            <p:ph type="body" sz="quarter" idx="19" hasCustomPrompt="1"/>
          </p:nvPr>
        </p:nvSpPr>
        <p:spPr>
          <a:xfrm>
            <a:off x="614799" y="1988819"/>
            <a:ext cx="5894336" cy="3385542"/>
          </a:xfrm>
          <a:prstGeom prst="rect">
            <a:avLst/>
          </a:prstGeom>
        </p:spPr>
        <p:txBody>
          <a:bodyPr/>
          <a:lstStyle>
            <a:lvl1pPr marL="171416" indent="-171416">
              <a:lnSpc>
                <a:spcPct val="100000"/>
              </a:lnSpc>
              <a:spcBef>
                <a:spcPts val="0"/>
              </a:spcBef>
              <a:spcAft>
                <a:spcPts val="2400"/>
              </a:spcAft>
              <a:buFont typeface="Arial" panose="020B0604020202020204" pitchFamily="34" charset="0"/>
              <a:buChar char="•"/>
              <a:defRPr sz="20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a:p>
            <a:pPr lvl="0"/>
            <a:r>
              <a:rPr lang="en-US"/>
              <a:t>Lorem ipsum dolor sit </a:t>
            </a:r>
            <a:r>
              <a:rPr lang="en-US" err="1"/>
              <a:t>amet</a:t>
            </a:r>
            <a:r>
              <a:rPr lang="en-US"/>
              <a:t>, </a:t>
            </a:r>
            <a:r>
              <a:rPr lang="en-US" err="1"/>
              <a:t>consectetuer</a:t>
            </a:r>
            <a:endParaRPr lang="en-US"/>
          </a:p>
        </p:txBody>
      </p:sp>
      <p:sp>
        <p:nvSpPr>
          <p:cNvPr id="3" name="Text Placeholder 6">
            <a:extLst>
              <a:ext uri="{FF2B5EF4-FFF2-40B4-BE49-F238E27FC236}">
                <a16:creationId xmlns:a16="http://schemas.microsoft.com/office/drawing/2014/main" id="{504E7C75-93F3-C740-431A-6D6FF7F9019E}"/>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4" name="Title Placeholder 1">
            <a:extLst>
              <a:ext uri="{FF2B5EF4-FFF2-40B4-BE49-F238E27FC236}">
                <a16:creationId xmlns:a16="http://schemas.microsoft.com/office/drawing/2014/main" id="{D93ECD36-DAC7-BECB-CC83-CBCB27E8D070}"/>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103534000"/>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Table Placeholder 2">
            <a:extLst>
              <a:ext uri="{FF2B5EF4-FFF2-40B4-BE49-F238E27FC236}">
                <a16:creationId xmlns:a16="http://schemas.microsoft.com/office/drawing/2014/main" id="{178C3A61-44B7-7039-C1EB-ED8A1714891D}"/>
              </a:ext>
            </a:extLst>
          </p:cNvPr>
          <p:cNvSpPr>
            <a:spLocks noGrp="1"/>
          </p:cNvSpPr>
          <p:nvPr>
            <p:ph type="tbl" sz="quarter" idx="25" hasCustomPrompt="1"/>
          </p:nvPr>
        </p:nvSpPr>
        <p:spPr>
          <a:xfrm>
            <a:off x="615077" y="4002510"/>
            <a:ext cx="11018196" cy="215444"/>
          </a:xfrm>
          <a:noFill/>
          <a:ln cmpd="sng">
            <a:solidFill>
              <a:schemeClr val="accent1">
                <a:lumMod val="40000"/>
                <a:lumOff val="60000"/>
                <a:alpha val="81000"/>
              </a:schemeClr>
            </a:solidFill>
            <a:extLst>
              <a:ext uri="{C807C97D-BFC1-408E-A445-0C87EB9F89A2}">
                <ask:lineSketchStyleProps xmlns:ask="http://schemas.microsoft.com/office/drawing/2018/sketchyshapes" sd="1219033472">
                  <a:custGeom>
                    <a:avLst/>
                    <a:gdLst>
                      <a:gd name="connsiteX0" fmla="*/ 0 w 22039262"/>
                      <a:gd name="connsiteY0" fmla="*/ 0 h 8128000"/>
                      <a:gd name="connsiteX1" fmla="*/ 1129512 w 22039262"/>
                      <a:gd name="connsiteY1" fmla="*/ 0 h 8128000"/>
                      <a:gd name="connsiteX2" fmla="*/ 1818239 w 22039262"/>
                      <a:gd name="connsiteY2" fmla="*/ 0 h 8128000"/>
                      <a:gd name="connsiteX3" fmla="*/ 2727359 w 22039262"/>
                      <a:gd name="connsiteY3" fmla="*/ 0 h 8128000"/>
                      <a:gd name="connsiteX4" fmla="*/ 3636478 w 22039262"/>
                      <a:gd name="connsiteY4" fmla="*/ 0 h 8128000"/>
                      <a:gd name="connsiteX5" fmla="*/ 4765990 w 22039262"/>
                      <a:gd name="connsiteY5" fmla="*/ 0 h 8128000"/>
                      <a:gd name="connsiteX6" fmla="*/ 4793539 w 22039262"/>
                      <a:gd name="connsiteY6" fmla="*/ 0 h 8128000"/>
                      <a:gd name="connsiteX7" fmla="*/ 4821089 w 22039262"/>
                      <a:gd name="connsiteY7" fmla="*/ 0 h 8128000"/>
                      <a:gd name="connsiteX8" fmla="*/ 5950601 w 22039262"/>
                      <a:gd name="connsiteY8" fmla="*/ 0 h 8128000"/>
                      <a:gd name="connsiteX9" fmla="*/ 6418935 w 22039262"/>
                      <a:gd name="connsiteY9" fmla="*/ 0 h 8128000"/>
                      <a:gd name="connsiteX10" fmla="*/ 7548447 w 22039262"/>
                      <a:gd name="connsiteY10" fmla="*/ 0 h 8128000"/>
                      <a:gd name="connsiteX11" fmla="*/ 8016782 w 22039262"/>
                      <a:gd name="connsiteY11" fmla="*/ 0 h 8128000"/>
                      <a:gd name="connsiteX12" fmla="*/ 8925901 w 22039262"/>
                      <a:gd name="connsiteY12" fmla="*/ 0 h 8128000"/>
                      <a:gd name="connsiteX13" fmla="*/ 9173843 w 22039262"/>
                      <a:gd name="connsiteY13" fmla="*/ 0 h 8128000"/>
                      <a:gd name="connsiteX14" fmla="*/ 9862570 w 22039262"/>
                      <a:gd name="connsiteY14" fmla="*/ 0 h 8128000"/>
                      <a:gd name="connsiteX15" fmla="*/ 10551297 w 22039262"/>
                      <a:gd name="connsiteY15" fmla="*/ 0 h 8128000"/>
                      <a:gd name="connsiteX16" fmla="*/ 11019631 w 22039262"/>
                      <a:gd name="connsiteY16" fmla="*/ 0 h 8128000"/>
                      <a:gd name="connsiteX17" fmla="*/ 11487965 w 22039262"/>
                      <a:gd name="connsiteY17" fmla="*/ 0 h 8128000"/>
                      <a:gd name="connsiteX18" fmla="*/ 11515514 w 22039262"/>
                      <a:gd name="connsiteY18" fmla="*/ 0 h 8128000"/>
                      <a:gd name="connsiteX19" fmla="*/ 11543063 w 22039262"/>
                      <a:gd name="connsiteY19" fmla="*/ 0 h 8128000"/>
                      <a:gd name="connsiteX20" fmla="*/ 11570613 w 22039262"/>
                      <a:gd name="connsiteY20" fmla="*/ 0 h 8128000"/>
                      <a:gd name="connsiteX21" fmla="*/ 11598162 w 22039262"/>
                      <a:gd name="connsiteY21" fmla="*/ 0 h 8128000"/>
                      <a:gd name="connsiteX22" fmla="*/ 11625711 w 22039262"/>
                      <a:gd name="connsiteY22" fmla="*/ 0 h 8128000"/>
                      <a:gd name="connsiteX23" fmla="*/ 12094045 w 22039262"/>
                      <a:gd name="connsiteY23" fmla="*/ 0 h 8128000"/>
                      <a:gd name="connsiteX24" fmla="*/ 12121594 w 22039262"/>
                      <a:gd name="connsiteY24" fmla="*/ 0 h 8128000"/>
                      <a:gd name="connsiteX25" fmla="*/ 13251106 w 22039262"/>
                      <a:gd name="connsiteY25" fmla="*/ 0 h 8128000"/>
                      <a:gd name="connsiteX26" fmla="*/ 13278655 w 22039262"/>
                      <a:gd name="connsiteY26" fmla="*/ 0 h 8128000"/>
                      <a:gd name="connsiteX27" fmla="*/ 13967382 w 22039262"/>
                      <a:gd name="connsiteY27" fmla="*/ 0 h 8128000"/>
                      <a:gd name="connsiteX28" fmla="*/ 15096894 w 22039262"/>
                      <a:gd name="connsiteY28" fmla="*/ 0 h 8128000"/>
                      <a:gd name="connsiteX29" fmla="*/ 16226407 w 22039262"/>
                      <a:gd name="connsiteY29" fmla="*/ 0 h 8128000"/>
                      <a:gd name="connsiteX30" fmla="*/ 17135526 w 22039262"/>
                      <a:gd name="connsiteY30" fmla="*/ 0 h 8128000"/>
                      <a:gd name="connsiteX31" fmla="*/ 17603861 w 22039262"/>
                      <a:gd name="connsiteY31" fmla="*/ 0 h 8128000"/>
                      <a:gd name="connsiteX32" fmla="*/ 17851802 w 22039262"/>
                      <a:gd name="connsiteY32" fmla="*/ 0 h 8128000"/>
                      <a:gd name="connsiteX33" fmla="*/ 18760922 w 22039262"/>
                      <a:gd name="connsiteY33" fmla="*/ 0 h 8128000"/>
                      <a:gd name="connsiteX34" fmla="*/ 19670041 w 22039262"/>
                      <a:gd name="connsiteY34" fmla="*/ 0 h 8128000"/>
                      <a:gd name="connsiteX35" fmla="*/ 20579161 w 22039262"/>
                      <a:gd name="connsiteY35" fmla="*/ 0 h 8128000"/>
                      <a:gd name="connsiteX36" fmla="*/ 20606710 w 22039262"/>
                      <a:gd name="connsiteY36" fmla="*/ 0 h 8128000"/>
                      <a:gd name="connsiteX37" fmla="*/ 20854652 w 22039262"/>
                      <a:gd name="connsiteY37" fmla="*/ 0 h 8128000"/>
                      <a:gd name="connsiteX38" fmla="*/ 22039262 w 22039262"/>
                      <a:gd name="connsiteY38" fmla="*/ 0 h 8128000"/>
                      <a:gd name="connsiteX39" fmla="*/ 22039262 w 22039262"/>
                      <a:gd name="connsiteY39" fmla="*/ 839893 h 8128000"/>
                      <a:gd name="connsiteX40" fmla="*/ 22039262 w 22039262"/>
                      <a:gd name="connsiteY40" fmla="*/ 1273387 h 8128000"/>
                      <a:gd name="connsiteX41" fmla="*/ 22039262 w 22039262"/>
                      <a:gd name="connsiteY41" fmla="*/ 2032000 h 8128000"/>
                      <a:gd name="connsiteX42" fmla="*/ 22039262 w 22039262"/>
                      <a:gd name="connsiteY42" fmla="*/ 2871893 h 8128000"/>
                      <a:gd name="connsiteX43" fmla="*/ 22039262 w 22039262"/>
                      <a:gd name="connsiteY43" fmla="*/ 3711787 h 8128000"/>
                      <a:gd name="connsiteX44" fmla="*/ 22039262 w 22039262"/>
                      <a:gd name="connsiteY44" fmla="*/ 4307840 h 8128000"/>
                      <a:gd name="connsiteX45" fmla="*/ 22039262 w 22039262"/>
                      <a:gd name="connsiteY45" fmla="*/ 5147733 h 8128000"/>
                      <a:gd name="connsiteX46" fmla="*/ 22039262 w 22039262"/>
                      <a:gd name="connsiteY46" fmla="*/ 5906347 h 8128000"/>
                      <a:gd name="connsiteX47" fmla="*/ 22039262 w 22039262"/>
                      <a:gd name="connsiteY47" fmla="*/ 6339840 h 8128000"/>
                      <a:gd name="connsiteX48" fmla="*/ 22039262 w 22039262"/>
                      <a:gd name="connsiteY48" fmla="*/ 6935893 h 8128000"/>
                      <a:gd name="connsiteX49" fmla="*/ 22039262 w 22039262"/>
                      <a:gd name="connsiteY49" fmla="*/ 8128000 h 8128000"/>
                      <a:gd name="connsiteX50" fmla="*/ 20909750 w 22039262"/>
                      <a:gd name="connsiteY50" fmla="*/ 8128000 h 8128000"/>
                      <a:gd name="connsiteX51" fmla="*/ 20441416 w 22039262"/>
                      <a:gd name="connsiteY51" fmla="*/ 8128000 h 8128000"/>
                      <a:gd name="connsiteX52" fmla="*/ 20413866 w 22039262"/>
                      <a:gd name="connsiteY52" fmla="*/ 8128000 h 8128000"/>
                      <a:gd name="connsiteX53" fmla="*/ 20386317 w 22039262"/>
                      <a:gd name="connsiteY53" fmla="*/ 8128000 h 8128000"/>
                      <a:gd name="connsiteX54" fmla="*/ 19697590 w 22039262"/>
                      <a:gd name="connsiteY54" fmla="*/ 8128000 h 8128000"/>
                      <a:gd name="connsiteX55" fmla="*/ 18788471 w 22039262"/>
                      <a:gd name="connsiteY55" fmla="*/ 8128000 h 8128000"/>
                      <a:gd name="connsiteX56" fmla="*/ 18099744 w 22039262"/>
                      <a:gd name="connsiteY56" fmla="*/ 8128000 h 8128000"/>
                      <a:gd name="connsiteX57" fmla="*/ 17190624 w 22039262"/>
                      <a:gd name="connsiteY57" fmla="*/ 8128000 h 8128000"/>
                      <a:gd name="connsiteX58" fmla="*/ 16281505 w 22039262"/>
                      <a:gd name="connsiteY58" fmla="*/ 8128000 h 8128000"/>
                      <a:gd name="connsiteX59" fmla="*/ 15813170 w 22039262"/>
                      <a:gd name="connsiteY59" fmla="*/ 8128000 h 8128000"/>
                      <a:gd name="connsiteX60" fmla="*/ 15344836 w 22039262"/>
                      <a:gd name="connsiteY60" fmla="*/ 8128000 h 8128000"/>
                      <a:gd name="connsiteX61" fmla="*/ 14876502 w 22039262"/>
                      <a:gd name="connsiteY61" fmla="*/ 8128000 h 8128000"/>
                      <a:gd name="connsiteX62" fmla="*/ 13746990 w 22039262"/>
                      <a:gd name="connsiteY62" fmla="*/ 8128000 h 8128000"/>
                      <a:gd name="connsiteX63" fmla="*/ 13719441 w 22039262"/>
                      <a:gd name="connsiteY63" fmla="*/ 8128000 h 8128000"/>
                      <a:gd name="connsiteX64" fmla="*/ 12810321 w 22039262"/>
                      <a:gd name="connsiteY64" fmla="*/ 8128000 h 8128000"/>
                      <a:gd name="connsiteX65" fmla="*/ 12341987 w 22039262"/>
                      <a:gd name="connsiteY65" fmla="*/ 8128000 h 8128000"/>
                      <a:gd name="connsiteX66" fmla="*/ 11653260 w 22039262"/>
                      <a:gd name="connsiteY66" fmla="*/ 8128000 h 8128000"/>
                      <a:gd name="connsiteX67" fmla="*/ 11405318 w 22039262"/>
                      <a:gd name="connsiteY67" fmla="*/ 8128000 h 8128000"/>
                      <a:gd name="connsiteX68" fmla="*/ 10936984 w 22039262"/>
                      <a:gd name="connsiteY68" fmla="*/ 8128000 h 8128000"/>
                      <a:gd name="connsiteX69" fmla="*/ 10248257 w 22039262"/>
                      <a:gd name="connsiteY69" fmla="*/ 8128000 h 8128000"/>
                      <a:gd name="connsiteX70" fmla="*/ 10000315 w 22039262"/>
                      <a:gd name="connsiteY70" fmla="*/ 8128000 h 8128000"/>
                      <a:gd name="connsiteX71" fmla="*/ 9531981 w 22039262"/>
                      <a:gd name="connsiteY71" fmla="*/ 8128000 h 8128000"/>
                      <a:gd name="connsiteX72" fmla="*/ 9504432 w 22039262"/>
                      <a:gd name="connsiteY72" fmla="*/ 8128000 h 8128000"/>
                      <a:gd name="connsiteX73" fmla="*/ 9476883 w 22039262"/>
                      <a:gd name="connsiteY73" fmla="*/ 8128000 h 8128000"/>
                      <a:gd name="connsiteX74" fmla="*/ 8788156 w 22039262"/>
                      <a:gd name="connsiteY74" fmla="*/ 8128000 h 8128000"/>
                      <a:gd name="connsiteX75" fmla="*/ 8540214 w 22039262"/>
                      <a:gd name="connsiteY75" fmla="*/ 8128000 h 8128000"/>
                      <a:gd name="connsiteX76" fmla="*/ 8292272 w 22039262"/>
                      <a:gd name="connsiteY76" fmla="*/ 8128000 h 8128000"/>
                      <a:gd name="connsiteX77" fmla="*/ 7603545 w 22039262"/>
                      <a:gd name="connsiteY77" fmla="*/ 8128000 h 8128000"/>
                      <a:gd name="connsiteX78" fmla="*/ 7135211 w 22039262"/>
                      <a:gd name="connsiteY78" fmla="*/ 8128000 h 8128000"/>
                      <a:gd name="connsiteX79" fmla="*/ 6226092 w 22039262"/>
                      <a:gd name="connsiteY79" fmla="*/ 8128000 h 8128000"/>
                      <a:gd name="connsiteX80" fmla="*/ 5537365 w 22039262"/>
                      <a:gd name="connsiteY80" fmla="*/ 8128000 h 8128000"/>
                      <a:gd name="connsiteX81" fmla="*/ 5069030 w 22039262"/>
                      <a:gd name="connsiteY81" fmla="*/ 8128000 h 8128000"/>
                      <a:gd name="connsiteX82" fmla="*/ 4380303 w 22039262"/>
                      <a:gd name="connsiteY82" fmla="*/ 8128000 h 8128000"/>
                      <a:gd name="connsiteX83" fmla="*/ 3471184 w 22039262"/>
                      <a:gd name="connsiteY83" fmla="*/ 8128000 h 8128000"/>
                      <a:gd name="connsiteX84" fmla="*/ 3002849 w 22039262"/>
                      <a:gd name="connsiteY84" fmla="*/ 8128000 h 8128000"/>
                      <a:gd name="connsiteX85" fmla="*/ 2314123 w 22039262"/>
                      <a:gd name="connsiteY85" fmla="*/ 8128000 h 8128000"/>
                      <a:gd name="connsiteX86" fmla="*/ 1405003 w 22039262"/>
                      <a:gd name="connsiteY86" fmla="*/ 8128000 h 8128000"/>
                      <a:gd name="connsiteX87" fmla="*/ 716276 w 22039262"/>
                      <a:gd name="connsiteY87" fmla="*/ 8128000 h 8128000"/>
                      <a:gd name="connsiteX88" fmla="*/ 0 w 22039262"/>
                      <a:gd name="connsiteY88" fmla="*/ 8128000 h 8128000"/>
                      <a:gd name="connsiteX89" fmla="*/ 0 w 22039262"/>
                      <a:gd name="connsiteY89" fmla="*/ 7450667 h 8128000"/>
                      <a:gd name="connsiteX90" fmla="*/ 0 w 22039262"/>
                      <a:gd name="connsiteY90" fmla="*/ 6610773 h 8128000"/>
                      <a:gd name="connsiteX91" fmla="*/ 0 w 22039262"/>
                      <a:gd name="connsiteY91" fmla="*/ 6096000 h 8128000"/>
                      <a:gd name="connsiteX92" fmla="*/ 0 w 22039262"/>
                      <a:gd name="connsiteY92" fmla="*/ 5499947 h 8128000"/>
                      <a:gd name="connsiteX93" fmla="*/ 0 w 22039262"/>
                      <a:gd name="connsiteY93" fmla="*/ 4985173 h 8128000"/>
                      <a:gd name="connsiteX94" fmla="*/ 0 w 22039262"/>
                      <a:gd name="connsiteY94" fmla="*/ 4307840 h 8128000"/>
                      <a:gd name="connsiteX95" fmla="*/ 0 w 22039262"/>
                      <a:gd name="connsiteY95" fmla="*/ 3874347 h 8128000"/>
                      <a:gd name="connsiteX96" fmla="*/ 0 w 22039262"/>
                      <a:gd name="connsiteY96" fmla="*/ 3440853 h 8128000"/>
                      <a:gd name="connsiteX97" fmla="*/ 0 w 22039262"/>
                      <a:gd name="connsiteY97" fmla="*/ 2763520 h 8128000"/>
                      <a:gd name="connsiteX98" fmla="*/ 0 w 22039262"/>
                      <a:gd name="connsiteY98" fmla="*/ 2248747 h 8128000"/>
                      <a:gd name="connsiteX99" fmla="*/ 0 w 22039262"/>
                      <a:gd name="connsiteY99" fmla="*/ 1815253 h 8128000"/>
                      <a:gd name="connsiteX100" fmla="*/ 0 w 22039262"/>
                      <a:gd name="connsiteY100" fmla="*/ 1056640 h 8128000"/>
                      <a:gd name="connsiteX101" fmla="*/ 0 w 22039262"/>
                      <a:gd name="connsiteY101" fmla="*/ 0 h 812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039262" h="8128000" fill="none" extrusionOk="0">
                        <a:moveTo>
                          <a:pt x="0" y="0"/>
                        </a:moveTo>
                        <a:cubicBezTo>
                          <a:pt x="359146" y="-33278"/>
                          <a:pt x="602691" y="46442"/>
                          <a:pt x="1129512" y="0"/>
                        </a:cubicBezTo>
                        <a:cubicBezTo>
                          <a:pt x="1656333" y="-46442"/>
                          <a:pt x="1565855" y="-24951"/>
                          <a:pt x="1818239" y="0"/>
                        </a:cubicBezTo>
                        <a:cubicBezTo>
                          <a:pt x="2070623" y="24951"/>
                          <a:pt x="2412129" y="14089"/>
                          <a:pt x="2727359" y="0"/>
                        </a:cubicBezTo>
                        <a:cubicBezTo>
                          <a:pt x="3042589" y="-14089"/>
                          <a:pt x="3331057" y="-27470"/>
                          <a:pt x="3636478" y="0"/>
                        </a:cubicBezTo>
                        <a:cubicBezTo>
                          <a:pt x="3941899" y="27470"/>
                          <a:pt x="4440798" y="53812"/>
                          <a:pt x="4765990" y="0"/>
                        </a:cubicBezTo>
                        <a:cubicBezTo>
                          <a:pt x="5091182" y="-53812"/>
                          <a:pt x="4780891" y="498"/>
                          <a:pt x="4793539" y="0"/>
                        </a:cubicBezTo>
                        <a:cubicBezTo>
                          <a:pt x="4806187" y="-498"/>
                          <a:pt x="4808187" y="-630"/>
                          <a:pt x="4821089" y="0"/>
                        </a:cubicBezTo>
                        <a:cubicBezTo>
                          <a:pt x="4833991" y="630"/>
                          <a:pt x="5695053" y="38611"/>
                          <a:pt x="5950601" y="0"/>
                        </a:cubicBezTo>
                        <a:cubicBezTo>
                          <a:pt x="6206149" y="-38611"/>
                          <a:pt x="6323795" y="-17639"/>
                          <a:pt x="6418935" y="0"/>
                        </a:cubicBezTo>
                        <a:cubicBezTo>
                          <a:pt x="6514075" y="17639"/>
                          <a:pt x="7016217" y="9806"/>
                          <a:pt x="7548447" y="0"/>
                        </a:cubicBezTo>
                        <a:cubicBezTo>
                          <a:pt x="8080677" y="-9806"/>
                          <a:pt x="7847720" y="-1940"/>
                          <a:pt x="8016782" y="0"/>
                        </a:cubicBezTo>
                        <a:cubicBezTo>
                          <a:pt x="8185844" y="1940"/>
                          <a:pt x="8506673" y="-64"/>
                          <a:pt x="8925901" y="0"/>
                        </a:cubicBezTo>
                        <a:cubicBezTo>
                          <a:pt x="9345129" y="64"/>
                          <a:pt x="9118157" y="-19"/>
                          <a:pt x="9173843" y="0"/>
                        </a:cubicBezTo>
                        <a:cubicBezTo>
                          <a:pt x="9229529" y="19"/>
                          <a:pt x="9544606" y="-27339"/>
                          <a:pt x="9862570" y="0"/>
                        </a:cubicBezTo>
                        <a:cubicBezTo>
                          <a:pt x="10180534" y="27339"/>
                          <a:pt x="10337173" y="16980"/>
                          <a:pt x="10551297" y="0"/>
                        </a:cubicBezTo>
                        <a:cubicBezTo>
                          <a:pt x="10765421" y="-16980"/>
                          <a:pt x="10863113" y="-12620"/>
                          <a:pt x="11019631" y="0"/>
                        </a:cubicBezTo>
                        <a:cubicBezTo>
                          <a:pt x="11176149" y="12620"/>
                          <a:pt x="11379967" y="1313"/>
                          <a:pt x="11487965" y="0"/>
                        </a:cubicBezTo>
                        <a:cubicBezTo>
                          <a:pt x="11595963" y="-1313"/>
                          <a:pt x="11502568" y="368"/>
                          <a:pt x="11515514" y="0"/>
                        </a:cubicBezTo>
                        <a:cubicBezTo>
                          <a:pt x="11528460" y="-368"/>
                          <a:pt x="11529934" y="-1152"/>
                          <a:pt x="11543063" y="0"/>
                        </a:cubicBezTo>
                        <a:cubicBezTo>
                          <a:pt x="11556192" y="1152"/>
                          <a:pt x="11564280" y="-1265"/>
                          <a:pt x="11570613" y="0"/>
                        </a:cubicBezTo>
                        <a:cubicBezTo>
                          <a:pt x="11576946" y="1265"/>
                          <a:pt x="11584536" y="-446"/>
                          <a:pt x="11598162" y="0"/>
                        </a:cubicBezTo>
                        <a:cubicBezTo>
                          <a:pt x="11611788" y="446"/>
                          <a:pt x="11616664" y="-1013"/>
                          <a:pt x="11625711" y="0"/>
                        </a:cubicBezTo>
                        <a:cubicBezTo>
                          <a:pt x="11634758" y="1013"/>
                          <a:pt x="11881102" y="-22393"/>
                          <a:pt x="12094045" y="0"/>
                        </a:cubicBezTo>
                        <a:cubicBezTo>
                          <a:pt x="12306988" y="22393"/>
                          <a:pt x="12113086" y="-1007"/>
                          <a:pt x="12121594" y="0"/>
                        </a:cubicBezTo>
                        <a:cubicBezTo>
                          <a:pt x="12130102" y="1007"/>
                          <a:pt x="12788008" y="12888"/>
                          <a:pt x="13251106" y="0"/>
                        </a:cubicBezTo>
                        <a:cubicBezTo>
                          <a:pt x="13714204" y="-12888"/>
                          <a:pt x="13268983" y="-1186"/>
                          <a:pt x="13278655" y="0"/>
                        </a:cubicBezTo>
                        <a:cubicBezTo>
                          <a:pt x="13288327" y="1186"/>
                          <a:pt x="13645979" y="-31351"/>
                          <a:pt x="13967382" y="0"/>
                        </a:cubicBezTo>
                        <a:cubicBezTo>
                          <a:pt x="14288785" y="31351"/>
                          <a:pt x="14850332" y="31507"/>
                          <a:pt x="15096894" y="0"/>
                        </a:cubicBezTo>
                        <a:cubicBezTo>
                          <a:pt x="15343456" y="-31507"/>
                          <a:pt x="15726637" y="39663"/>
                          <a:pt x="16226407" y="0"/>
                        </a:cubicBezTo>
                        <a:cubicBezTo>
                          <a:pt x="16726177" y="-39663"/>
                          <a:pt x="16869432" y="37420"/>
                          <a:pt x="17135526" y="0"/>
                        </a:cubicBezTo>
                        <a:cubicBezTo>
                          <a:pt x="17401620" y="-37420"/>
                          <a:pt x="17482385" y="-8677"/>
                          <a:pt x="17603861" y="0"/>
                        </a:cubicBezTo>
                        <a:cubicBezTo>
                          <a:pt x="17725338" y="8677"/>
                          <a:pt x="17760239" y="3167"/>
                          <a:pt x="17851802" y="0"/>
                        </a:cubicBezTo>
                        <a:cubicBezTo>
                          <a:pt x="17943365" y="-3167"/>
                          <a:pt x="18359878" y="-12580"/>
                          <a:pt x="18760922" y="0"/>
                        </a:cubicBezTo>
                        <a:cubicBezTo>
                          <a:pt x="19161966" y="12580"/>
                          <a:pt x="19227346" y="-1155"/>
                          <a:pt x="19670041" y="0"/>
                        </a:cubicBezTo>
                        <a:cubicBezTo>
                          <a:pt x="20112736" y="1155"/>
                          <a:pt x="20196699" y="-5432"/>
                          <a:pt x="20579161" y="0"/>
                        </a:cubicBezTo>
                        <a:cubicBezTo>
                          <a:pt x="20961623" y="5432"/>
                          <a:pt x="20600432" y="1060"/>
                          <a:pt x="20606710" y="0"/>
                        </a:cubicBezTo>
                        <a:cubicBezTo>
                          <a:pt x="20612988" y="-1060"/>
                          <a:pt x="20740272" y="743"/>
                          <a:pt x="20854652" y="0"/>
                        </a:cubicBezTo>
                        <a:cubicBezTo>
                          <a:pt x="20969032" y="-743"/>
                          <a:pt x="21696244" y="58732"/>
                          <a:pt x="22039262" y="0"/>
                        </a:cubicBezTo>
                        <a:cubicBezTo>
                          <a:pt x="22021957" y="294335"/>
                          <a:pt x="22051997" y="591505"/>
                          <a:pt x="22039262" y="839893"/>
                        </a:cubicBezTo>
                        <a:cubicBezTo>
                          <a:pt x="22026527" y="1088281"/>
                          <a:pt x="22054810" y="1063588"/>
                          <a:pt x="22039262" y="1273387"/>
                        </a:cubicBezTo>
                        <a:cubicBezTo>
                          <a:pt x="22023714" y="1483186"/>
                          <a:pt x="22065567" y="1677732"/>
                          <a:pt x="22039262" y="2032000"/>
                        </a:cubicBezTo>
                        <a:cubicBezTo>
                          <a:pt x="22012957" y="2386268"/>
                          <a:pt x="21999270" y="2583383"/>
                          <a:pt x="22039262" y="2871893"/>
                        </a:cubicBezTo>
                        <a:cubicBezTo>
                          <a:pt x="22079254" y="3160403"/>
                          <a:pt x="22018580" y="3520375"/>
                          <a:pt x="22039262" y="3711787"/>
                        </a:cubicBezTo>
                        <a:cubicBezTo>
                          <a:pt x="22059944" y="3903199"/>
                          <a:pt x="22019304" y="4138750"/>
                          <a:pt x="22039262" y="4307840"/>
                        </a:cubicBezTo>
                        <a:cubicBezTo>
                          <a:pt x="22059220" y="4476930"/>
                          <a:pt x="22047648" y="4803058"/>
                          <a:pt x="22039262" y="5147733"/>
                        </a:cubicBezTo>
                        <a:cubicBezTo>
                          <a:pt x="22030876" y="5492408"/>
                          <a:pt x="22031493" y="5654281"/>
                          <a:pt x="22039262" y="5906347"/>
                        </a:cubicBezTo>
                        <a:cubicBezTo>
                          <a:pt x="22047031" y="6158413"/>
                          <a:pt x="22052287" y="6161134"/>
                          <a:pt x="22039262" y="6339840"/>
                        </a:cubicBezTo>
                        <a:cubicBezTo>
                          <a:pt x="22026237" y="6518546"/>
                          <a:pt x="22040485" y="6653979"/>
                          <a:pt x="22039262" y="6935893"/>
                        </a:cubicBezTo>
                        <a:cubicBezTo>
                          <a:pt x="22038039" y="7217807"/>
                          <a:pt x="22002435" y="7674926"/>
                          <a:pt x="22039262" y="8128000"/>
                        </a:cubicBezTo>
                        <a:cubicBezTo>
                          <a:pt x="21677624" y="8140800"/>
                          <a:pt x="21262068" y="8100785"/>
                          <a:pt x="20909750" y="8128000"/>
                        </a:cubicBezTo>
                        <a:cubicBezTo>
                          <a:pt x="20557432" y="8155215"/>
                          <a:pt x="20569495" y="8149652"/>
                          <a:pt x="20441416" y="8128000"/>
                        </a:cubicBezTo>
                        <a:cubicBezTo>
                          <a:pt x="20313337" y="8106348"/>
                          <a:pt x="20426971" y="8127695"/>
                          <a:pt x="20413866" y="8128000"/>
                        </a:cubicBezTo>
                        <a:cubicBezTo>
                          <a:pt x="20400761" y="8128306"/>
                          <a:pt x="20399514" y="8127893"/>
                          <a:pt x="20386317" y="8128000"/>
                        </a:cubicBezTo>
                        <a:cubicBezTo>
                          <a:pt x="20373120" y="8128107"/>
                          <a:pt x="20011836" y="8120876"/>
                          <a:pt x="19697590" y="8128000"/>
                        </a:cubicBezTo>
                        <a:cubicBezTo>
                          <a:pt x="19383344" y="8135124"/>
                          <a:pt x="18995467" y="8093772"/>
                          <a:pt x="18788471" y="8128000"/>
                        </a:cubicBezTo>
                        <a:cubicBezTo>
                          <a:pt x="18581475" y="8162228"/>
                          <a:pt x="18356976" y="8147626"/>
                          <a:pt x="18099744" y="8128000"/>
                        </a:cubicBezTo>
                        <a:cubicBezTo>
                          <a:pt x="17842512" y="8108374"/>
                          <a:pt x="17514886" y="8127428"/>
                          <a:pt x="17190624" y="8128000"/>
                        </a:cubicBezTo>
                        <a:cubicBezTo>
                          <a:pt x="16866362" y="8128572"/>
                          <a:pt x="16700503" y="8135356"/>
                          <a:pt x="16281505" y="8128000"/>
                        </a:cubicBezTo>
                        <a:cubicBezTo>
                          <a:pt x="15862507" y="8120644"/>
                          <a:pt x="16038908" y="8130688"/>
                          <a:pt x="15813170" y="8128000"/>
                        </a:cubicBezTo>
                        <a:cubicBezTo>
                          <a:pt x="15587433" y="8125312"/>
                          <a:pt x="15441743" y="8139371"/>
                          <a:pt x="15344836" y="8128000"/>
                        </a:cubicBezTo>
                        <a:cubicBezTo>
                          <a:pt x="15247929" y="8116629"/>
                          <a:pt x="14982435" y="8117534"/>
                          <a:pt x="14876502" y="8128000"/>
                        </a:cubicBezTo>
                        <a:cubicBezTo>
                          <a:pt x="14770569" y="8138466"/>
                          <a:pt x="14284734" y="8180590"/>
                          <a:pt x="13746990" y="8128000"/>
                        </a:cubicBezTo>
                        <a:cubicBezTo>
                          <a:pt x="13209246" y="8075410"/>
                          <a:pt x="13732674" y="8127034"/>
                          <a:pt x="13719441" y="8128000"/>
                        </a:cubicBezTo>
                        <a:cubicBezTo>
                          <a:pt x="13706208" y="8128966"/>
                          <a:pt x="13031814" y="8115411"/>
                          <a:pt x="12810321" y="8128000"/>
                        </a:cubicBezTo>
                        <a:cubicBezTo>
                          <a:pt x="12588828" y="8140589"/>
                          <a:pt x="12528234" y="8147064"/>
                          <a:pt x="12341987" y="8128000"/>
                        </a:cubicBezTo>
                        <a:cubicBezTo>
                          <a:pt x="12155740" y="8108936"/>
                          <a:pt x="11904395" y="8095361"/>
                          <a:pt x="11653260" y="8128000"/>
                        </a:cubicBezTo>
                        <a:cubicBezTo>
                          <a:pt x="11402125" y="8160639"/>
                          <a:pt x="11479424" y="8124782"/>
                          <a:pt x="11405318" y="8128000"/>
                        </a:cubicBezTo>
                        <a:cubicBezTo>
                          <a:pt x="11331212" y="8131218"/>
                          <a:pt x="11103028" y="8112610"/>
                          <a:pt x="10936984" y="8128000"/>
                        </a:cubicBezTo>
                        <a:cubicBezTo>
                          <a:pt x="10770940" y="8143390"/>
                          <a:pt x="10545100" y="8128273"/>
                          <a:pt x="10248257" y="8128000"/>
                        </a:cubicBezTo>
                        <a:cubicBezTo>
                          <a:pt x="9951414" y="8127727"/>
                          <a:pt x="10079253" y="8135376"/>
                          <a:pt x="10000315" y="8128000"/>
                        </a:cubicBezTo>
                        <a:cubicBezTo>
                          <a:pt x="9921377" y="8120624"/>
                          <a:pt x="9684971" y="8138223"/>
                          <a:pt x="9531981" y="8128000"/>
                        </a:cubicBezTo>
                        <a:cubicBezTo>
                          <a:pt x="9378991" y="8117777"/>
                          <a:pt x="9510946" y="8127188"/>
                          <a:pt x="9504432" y="8128000"/>
                        </a:cubicBezTo>
                        <a:cubicBezTo>
                          <a:pt x="9497918" y="8128812"/>
                          <a:pt x="9482941" y="8127575"/>
                          <a:pt x="9476883" y="8128000"/>
                        </a:cubicBezTo>
                        <a:cubicBezTo>
                          <a:pt x="9470825" y="8128425"/>
                          <a:pt x="8976244" y="8152303"/>
                          <a:pt x="8788156" y="8128000"/>
                        </a:cubicBezTo>
                        <a:cubicBezTo>
                          <a:pt x="8600068" y="8103697"/>
                          <a:pt x="8612300" y="8123488"/>
                          <a:pt x="8540214" y="8128000"/>
                        </a:cubicBezTo>
                        <a:cubicBezTo>
                          <a:pt x="8468128" y="8132512"/>
                          <a:pt x="8379054" y="8134075"/>
                          <a:pt x="8292272" y="8128000"/>
                        </a:cubicBezTo>
                        <a:cubicBezTo>
                          <a:pt x="8205490" y="8121925"/>
                          <a:pt x="7745573" y="8147251"/>
                          <a:pt x="7603545" y="8128000"/>
                        </a:cubicBezTo>
                        <a:cubicBezTo>
                          <a:pt x="7461517" y="8108749"/>
                          <a:pt x="7259926" y="8128782"/>
                          <a:pt x="7135211" y="8128000"/>
                        </a:cubicBezTo>
                        <a:cubicBezTo>
                          <a:pt x="7010496" y="8127218"/>
                          <a:pt x="6531038" y="8152349"/>
                          <a:pt x="6226092" y="8128000"/>
                        </a:cubicBezTo>
                        <a:cubicBezTo>
                          <a:pt x="5921146" y="8103651"/>
                          <a:pt x="5826207" y="8126627"/>
                          <a:pt x="5537365" y="8128000"/>
                        </a:cubicBezTo>
                        <a:cubicBezTo>
                          <a:pt x="5248523" y="8129373"/>
                          <a:pt x="5261506" y="8104968"/>
                          <a:pt x="5069030" y="8128000"/>
                        </a:cubicBezTo>
                        <a:cubicBezTo>
                          <a:pt x="4876554" y="8151032"/>
                          <a:pt x="4522388" y="8154377"/>
                          <a:pt x="4380303" y="8128000"/>
                        </a:cubicBezTo>
                        <a:cubicBezTo>
                          <a:pt x="4238218" y="8101623"/>
                          <a:pt x="3873282" y="8116862"/>
                          <a:pt x="3471184" y="8128000"/>
                        </a:cubicBezTo>
                        <a:cubicBezTo>
                          <a:pt x="3069086" y="8139138"/>
                          <a:pt x="3236192" y="8136730"/>
                          <a:pt x="3002849" y="8128000"/>
                        </a:cubicBezTo>
                        <a:cubicBezTo>
                          <a:pt x="2769506" y="8119270"/>
                          <a:pt x="2529732" y="8144977"/>
                          <a:pt x="2314123" y="8128000"/>
                        </a:cubicBezTo>
                        <a:cubicBezTo>
                          <a:pt x="2098514" y="8111023"/>
                          <a:pt x="1675626" y="8147949"/>
                          <a:pt x="1405003" y="8128000"/>
                        </a:cubicBezTo>
                        <a:cubicBezTo>
                          <a:pt x="1134380" y="8108051"/>
                          <a:pt x="886639" y="8151472"/>
                          <a:pt x="716276" y="8128000"/>
                        </a:cubicBezTo>
                        <a:cubicBezTo>
                          <a:pt x="545913" y="8104528"/>
                          <a:pt x="313355" y="8115502"/>
                          <a:pt x="0" y="8128000"/>
                        </a:cubicBezTo>
                        <a:cubicBezTo>
                          <a:pt x="-3555" y="7796289"/>
                          <a:pt x="8333" y="7711402"/>
                          <a:pt x="0" y="7450667"/>
                        </a:cubicBezTo>
                        <a:cubicBezTo>
                          <a:pt x="-8333" y="7189932"/>
                          <a:pt x="21447" y="6890177"/>
                          <a:pt x="0" y="6610773"/>
                        </a:cubicBezTo>
                        <a:cubicBezTo>
                          <a:pt x="-21447" y="6331369"/>
                          <a:pt x="14742" y="6343745"/>
                          <a:pt x="0" y="6096000"/>
                        </a:cubicBezTo>
                        <a:cubicBezTo>
                          <a:pt x="-14742" y="5848255"/>
                          <a:pt x="24752" y="5680846"/>
                          <a:pt x="0" y="5499947"/>
                        </a:cubicBezTo>
                        <a:cubicBezTo>
                          <a:pt x="-24752" y="5319048"/>
                          <a:pt x="11255" y="5201945"/>
                          <a:pt x="0" y="4985173"/>
                        </a:cubicBezTo>
                        <a:cubicBezTo>
                          <a:pt x="-11255" y="4768401"/>
                          <a:pt x="29985" y="4618185"/>
                          <a:pt x="0" y="4307840"/>
                        </a:cubicBezTo>
                        <a:cubicBezTo>
                          <a:pt x="-29985" y="3997495"/>
                          <a:pt x="14496" y="3999872"/>
                          <a:pt x="0" y="3874347"/>
                        </a:cubicBezTo>
                        <a:cubicBezTo>
                          <a:pt x="-14496" y="3748822"/>
                          <a:pt x="-13745" y="3563080"/>
                          <a:pt x="0" y="3440853"/>
                        </a:cubicBezTo>
                        <a:cubicBezTo>
                          <a:pt x="13745" y="3318626"/>
                          <a:pt x="29600" y="2952238"/>
                          <a:pt x="0" y="2763520"/>
                        </a:cubicBezTo>
                        <a:cubicBezTo>
                          <a:pt x="-29600" y="2574802"/>
                          <a:pt x="-8598" y="2376410"/>
                          <a:pt x="0" y="2248747"/>
                        </a:cubicBezTo>
                        <a:cubicBezTo>
                          <a:pt x="8598" y="2121084"/>
                          <a:pt x="19454" y="1955658"/>
                          <a:pt x="0" y="1815253"/>
                        </a:cubicBezTo>
                        <a:cubicBezTo>
                          <a:pt x="-19454" y="1674848"/>
                          <a:pt x="-16050" y="1225403"/>
                          <a:pt x="0" y="1056640"/>
                        </a:cubicBezTo>
                        <a:cubicBezTo>
                          <a:pt x="16050" y="887877"/>
                          <a:pt x="-15878" y="412325"/>
                          <a:pt x="0" y="0"/>
                        </a:cubicBezTo>
                        <a:close/>
                      </a:path>
                      <a:path w="22039262" h="8128000" stroke="0" extrusionOk="0">
                        <a:moveTo>
                          <a:pt x="0" y="0"/>
                        </a:moveTo>
                        <a:cubicBezTo>
                          <a:pt x="191656" y="-12502"/>
                          <a:pt x="287357" y="15794"/>
                          <a:pt x="468334" y="0"/>
                        </a:cubicBezTo>
                        <a:cubicBezTo>
                          <a:pt x="649311" y="-15794"/>
                          <a:pt x="486389" y="-446"/>
                          <a:pt x="495883" y="0"/>
                        </a:cubicBezTo>
                        <a:cubicBezTo>
                          <a:pt x="505377" y="446"/>
                          <a:pt x="1168456" y="39673"/>
                          <a:pt x="1625396" y="0"/>
                        </a:cubicBezTo>
                        <a:cubicBezTo>
                          <a:pt x="2082336" y="-39673"/>
                          <a:pt x="1901302" y="-11619"/>
                          <a:pt x="2093730" y="0"/>
                        </a:cubicBezTo>
                        <a:cubicBezTo>
                          <a:pt x="2286158" y="11619"/>
                          <a:pt x="2402194" y="-14863"/>
                          <a:pt x="2562064" y="0"/>
                        </a:cubicBezTo>
                        <a:cubicBezTo>
                          <a:pt x="2721934" y="14863"/>
                          <a:pt x="3357466" y="29514"/>
                          <a:pt x="3691576" y="0"/>
                        </a:cubicBezTo>
                        <a:cubicBezTo>
                          <a:pt x="4025686" y="-29514"/>
                          <a:pt x="3852294" y="8685"/>
                          <a:pt x="3939518" y="0"/>
                        </a:cubicBezTo>
                        <a:cubicBezTo>
                          <a:pt x="4026742" y="-8685"/>
                          <a:pt x="4699969" y="-52141"/>
                          <a:pt x="5069030" y="0"/>
                        </a:cubicBezTo>
                        <a:cubicBezTo>
                          <a:pt x="5438091" y="52141"/>
                          <a:pt x="5745774" y="-39559"/>
                          <a:pt x="6198542" y="0"/>
                        </a:cubicBezTo>
                        <a:cubicBezTo>
                          <a:pt x="6651310" y="39559"/>
                          <a:pt x="6714903" y="10431"/>
                          <a:pt x="6887269" y="0"/>
                        </a:cubicBezTo>
                        <a:cubicBezTo>
                          <a:pt x="7059635" y="-10431"/>
                          <a:pt x="7638541" y="42731"/>
                          <a:pt x="8016782" y="0"/>
                        </a:cubicBezTo>
                        <a:cubicBezTo>
                          <a:pt x="8395023" y="-42731"/>
                          <a:pt x="8371864" y="17568"/>
                          <a:pt x="8485116" y="0"/>
                        </a:cubicBezTo>
                        <a:cubicBezTo>
                          <a:pt x="8598368" y="-17568"/>
                          <a:pt x="8765902" y="19077"/>
                          <a:pt x="8953450" y="0"/>
                        </a:cubicBezTo>
                        <a:cubicBezTo>
                          <a:pt x="9140998" y="-19077"/>
                          <a:pt x="9579943" y="-10911"/>
                          <a:pt x="9862570" y="0"/>
                        </a:cubicBezTo>
                        <a:cubicBezTo>
                          <a:pt x="10145197" y="10911"/>
                          <a:pt x="10100972" y="18248"/>
                          <a:pt x="10330904" y="0"/>
                        </a:cubicBezTo>
                        <a:cubicBezTo>
                          <a:pt x="10560836" y="-18248"/>
                          <a:pt x="11008291" y="45217"/>
                          <a:pt x="11460416" y="0"/>
                        </a:cubicBezTo>
                        <a:cubicBezTo>
                          <a:pt x="11912541" y="-45217"/>
                          <a:pt x="12246213" y="31373"/>
                          <a:pt x="12589928" y="0"/>
                        </a:cubicBezTo>
                        <a:cubicBezTo>
                          <a:pt x="12933643" y="-31373"/>
                          <a:pt x="13106587" y="9374"/>
                          <a:pt x="13278655" y="0"/>
                        </a:cubicBezTo>
                        <a:cubicBezTo>
                          <a:pt x="13450723" y="-9374"/>
                          <a:pt x="13564551" y="-3053"/>
                          <a:pt x="13746990" y="0"/>
                        </a:cubicBezTo>
                        <a:cubicBezTo>
                          <a:pt x="13929430" y="3053"/>
                          <a:pt x="13768317" y="1082"/>
                          <a:pt x="13774539" y="0"/>
                        </a:cubicBezTo>
                        <a:cubicBezTo>
                          <a:pt x="13780761" y="-1082"/>
                          <a:pt x="13906230" y="-366"/>
                          <a:pt x="14022480" y="0"/>
                        </a:cubicBezTo>
                        <a:cubicBezTo>
                          <a:pt x="14138730" y="366"/>
                          <a:pt x="14194837" y="9162"/>
                          <a:pt x="14270422" y="0"/>
                        </a:cubicBezTo>
                        <a:cubicBezTo>
                          <a:pt x="14346007" y="-9162"/>
                          <a:pt x="14592856" y="-16547"/>
                          <a:pt x="14738756" y="0"/>
                        </a:cubicBezTo>
                        <a:cubicBezTo>
                          <a:pt x="14884656" y="16547"/>
                          <a:pt x="15548809" y="-2746"/>
                          <a:pt x="15868269" y="0"/>
                        </a:cubicBezTo>
                        <a:cubicBezTo>
                          <a:pt x="16187729" y="2746"/>
                          <a:pt x="16234534" y="4321"/>
                          <a:pt x="16556996" y="0"/>
                        </a:cubicBezTo>
                        <a:cubicBezTo>
                          <a:pt x="16879458" y="-4321"/>
                          <a:pt x="16873050" y="-17540"/>
                          <a:pt x="17025330" y="0"/>
                        </a:cubicBezTo>
                        <a:cubicBezTo>
                          <a:pt x="17177610" y="17540"/>
                          <a:pt x="17044886" y="-778"/>
                          <a:pt x="17052879" y="0"/>
                        </a:cubicBezTo>
                        <a:cubicBezTo>
                          <a:pt x="17060872" y="778"/>
                          <a:pt x="17071031" y="-1303"/>
                          <a:pt x="17080428" y="0"/>
                        </a:cubicBezTo>
                        <a:cubicBezTo>
                          <a:pt x="17089825" y="1303"/>
                          <a:pt x="17568163" y="-15092"/>
                          <a:pt x="17989548" y="0"/>
                        </a:cubicBezTo>
                        <a:cubicBezTo>
                          <a:pt x="18410933" y="15092"/>
                          <a:pt x="18125356" y="-10533"/>
                          <a:pt x="18237489" y="0"/>
                        </a:cubicBezTo>
                        <a:cubicBezTo>
                          <a:pt x="18349622" y="10533"/>
                          <a:pt x="18915153" y="28198"/>
                          <a:pt x="19367001" y="0"/>
                        </a:cubicBezTo>
                        <a:cubicBezTo>
                          <a:pt x="19818849" y="-28198"/>
                          <a:pt x="19684167" y="18378"/>
                          <a:pt x="19835336" y="0"/>
                        </a:cubicBezTo>
                        <a:cubicBezTo>
                          <a:pt x="19986505" y="-18378"/>
                          <a:pt x="19849305" y="63"/>
                          <a:pt x="19862885" y="0"/>
                        </a:cubicBezTo>
                        <a:cubicBezTo>
                          <a:pt x="19876465" y="-63"/>
                          <a:pt x="20402580" y="11787"/>
                          <a:pt x="20772004" y="0"/>
                        </a:cubicBezTo>
                        <a:cubicBezTo>
                          <a:pt x="21141428" y="-11787"/>
                          <a:pt x="20906822" y="-8630"/>
                          <a:pt x="21019946" y="0"/>
                        </a:cubicBezTo>
                        <a:cubicBezTo>
                          <a:pt x="21133070" y="8630"/>
                          <a:pt x="21693577" y="-47872"/>
                          <a:pt x="22039262" y="0"/>
                        </a:cubicBezTo>
                        <a:cubicBezTo>
                          <a:pt x="21998078" y="175008"/>
                          <a:pt x="22013473" y="524463"/>
                          <a:pt x="22039262" y="839893"/>
                        </a:cubicBezTo>
                        <a:cubicBezTo>
                          <a:pt x="22065051" y="1155323"/>
                          <a:pt x="22023510" y="1250297"/>
                          <a:pt x="22039262" y="1354667"/>
                        </a:cubicBezTo>
                        <a:cubicBezTo>
                          <a:pt x="22055014" y="1459037"/>
                          <a:pt x="22030191" y="1855805"/>
                          <a:pt x="22039262" y="2113280"/>
                        </a:cubicBezTo>
                        <a:cubicBezTo>
                          <a:pt x="22048333" y="2370755"/>
                          <a:pt x="22062006" y="2435367"/>
                          <a:pt x="22039262" y="2628053"/>
                        </a:cubicBezTo>
                        <a:cubicBezTo>
                          <a:pt x="22016518" y="2820739"/>
                          <a:pt x="22027020" y="3045344"/>
                          <a:pt x="22039262" y="3305387"/>
                        </a:cubicBezTo>
                        <a:cubicBezTo>
                          <a:pt x="22051504" y="3565430"/>
                          <a:pt x="22075661" y="3866107"/>
                          <a:pt x="22039262" y="4064000"/>
                        </a:cubicBezTo>
                        <a:cubicBezTo>
                          <a:pt x="22002863" y="4261893"/>
                          <a:pt x="22026631" y="4408019"/>
                          <a:pt x="22039262" y="4497493"/>
                        </a:cubicBezTo>
                        <a:cubicBezTo>
                          <a:pt x="22051893" y="4586967"/>
                          <a:pt x="22058374" y="4793708"/>
                          <a:pt x="22039262" y="4930987"/>
                        </a:cubicBezTo>
                        <a:cubicBezTo>
                          <a:pt x="22020150" y="5068266"/>
                          <a:pt x="22036211" y="5400136"/>
                          <a:pt x="22039262" y="5770880"/>
                        </a:cubicBezTo>
                        <a:cubicBezTo>
                          <a:pt x="22042313" y="6141624"/>
                          <a:pt x="22022991" y="6163530"/>
                          <a:pt x="22039262" y="6448213"/>
                        </a:cubicBezTo>
                        <a:cubicBezTo>
                          <a:pt x="22055533" y="6732896"/>
                          <a:pt x="22059313" y="6789709"/>
                          <a:pt x="22039262" y="6881707"/>
                        </a:cubicBezTo>
                        <a:cubicBezTo>
                          <a:pt x="22019211" y="6973705"/>
                          <a:pt x="21997946" y="7858075"/>
                          <a:pt x="22039262" y="8128000"/>
                        </a:cubicBezTo>
                        <a:cubicBezTo>
                          <a:pt x="21552230" y="8093849"/>
                          <a:pt x="21253722" y="8105186"/>
                          <a:pt x="20909750" y="8128000"/>
                        </a:cubicBezTo>
                        <a:cubicBezTo>
                          <a:pt x="20565778" y="8150814"/>
                          <a:pt x="20778905" y="8130318"/>
                          <a:pt x="20661808" y="8128000"/>
                        </a:cubicBezTo>
                        <a:cubicBezTo>
                          <a:pt x="20544711" y="8125682"/>
                          <a:pt x="20196315" y="8161175"/>
                          <a:pt x="19973081" y="8128000"/>
                        </a:cubicBezTo>
                        <a:cubicBezTo>
                          <a:pt x="19749847" y="8094825"/>
                          <a:pt x="19953301" y="8128767"/>
                          <a:pt x="19945532" y="8128000"/>
                        </a:cubicBezTo>
                        <a:cubicBezTo>
                          <a:pt x="19937763" y="8127233"/>
                          <a:pt x="19088998" y="8115997"/>
                          <a:pt x="18816020" y="8128000"/>
                        </a:cubicBezTo>
                        <a:cubicBezTo>
                          <a:pt x="18543042" y="8140003"/>
                          <a:pt x="18301805" y="8101538"/>
                          <a:pt x="18127293" y="8128000"/>
                        </a:cubicBezTo>
                        <a:cubicBezTo>
                          <a:pt x="17952781" y="8154462"/>
                          <a:pt x="17544449" y="8114912"/>
                          <a:pt x="16997781" y="8128000"/>
                        </a:cubicBezTo>
                        <a:cubicBezTo>
                          <a:pt x="16451113" y="8141088"/>
                          <a:pt x="16681471" y="8127916"/>
                          <a:pt x="16529447" y="8128000"/>
                        </a:cubicBezTo>
                        <a:cubicBezTo>
                          <a:pt x="16377423" y="8128084"/>
                          <a:pt x="16362275" y="8116578"/>
                          <a:pt x="16281505" y="8128000"/>
                        </a:cubicBezTo>
                        <a:cubicBezTo>
                          <a:pt x="16200735" y="8139422"/>
                          <a:pt x="15870840" y="8155175"/>
                          <a:pt x="15592778" y="8128000"/>
                        </a:cubicBezTo>
                        <a:cubicBezTo>
                          <a:pt x="15314716" y="8100825"/>
                          <a:pt x="15124428" y="8172247"/>
                          <a:pt x="14683658" y="8128000"/>
                        </a:cubicBezTo>
                        <a:cubicBezTo>
                          <a:pt x="14242888" y="8083753"/>
                          <a:pt x="13999623" y="8096044"/>
                          <a:pt x="13554146" y="8128000"/>
                        </a:cubicBezTo>
                        <a:cubicBezTo>
                          <a:pt x="13108669" y="8159956"/>
                          <a:pt x="12960746" y="8144829"/>
                          <a:pt x="12645027" y="8128000"/>
                        </a:cubicBezTo>
                        <a:cubicBezTo>
                          <a:pt x="12329308" y="8111171"/>
                          <a:pt x="11966221" y="8126375"/>
                          <a:pt x="11515514" y="8128000"/>
                        </a:cubicBezTo>
                        <a:cubicBezTo>
                          <a:pt x="11064807" y="8129625"/>
                          <a:pt x="10807915" y="8156730"/>
                          <a:pt x="10606395" y="8128000"/>
                        </a:cubicBezTo>
                        <a:cubicBezTo>
                          <a:pt x="10404875" y="8099270"/>
                          <a:pt x="10441055" y="8123794"/>
                          <a:pt x="10358453" y="8128000"/>
                        </a:cubicBezTo>
                        <a:cubicBezTo>
                          <a:pt x="10275851" y="8132206"/>
                          <a:pt x="9704770" y="8161348"/>
                          <a:pt x="9449334" y="8128000"/>
                        </a:cubicBezTo>
                        <a:cubicBezTo>
                          <a:pt x="9193898" y="8094652"/>
                          <a:pt x="9121241" y="8147533"/>
                          <a:pt x="8980999" y="8128000"/>
                        </a:cubicBezTo>
                        <a:cubicBezTo>
                          <a:pt x="8840758" y="8108467"/>
                          <a:pt x="8809977" y="8131479"/>
                          <a:pt x="8733058" y="8128000"/>
                        </a:cubicBezTo>
                        <a:cubicBezTo>
                          <a:pt x="8656139" y="8124521"/>
                          <a:pt x="8713875" y="8127025"/>
                          <a:pt x="8705508" y="8128000"/>
                        </a:cubicBezTo>
                        <a:cubicBezTo>
                          <a:pt x="8697141" y="8128976"/>
                          <a:pt x="8580242" y="8117952"/>
                          <a:pt x="8457567" y="8128000"/>
                        </a:cubicBezTo>
                        <a:cubicBezTo>
                          <a:pt x="8334892" y="8138048"/>
                          <a:pt x="8276038" y="8135201"/>
                          <a:pt x="8209625" y="8128000"/>
                        </a:cubicBezTo>
                        <a:cubicBezTo>
                          <a:pt x="8143212" y="8120799"/>
                          <a:pt x="7710638" y="8153754"/>
                          <a:pt x="7520898" y="8128000"/>
                        </a:cubicBezTo>
                        <a:cubicBezTo>
                          <a:pt x="7331158" y="8102246"/>
                          <a:pt x="7116939" y="8153355"/>
                          <a:pt x="6832171" y="8128000"/>
                        </a:cubicBezTo>
                        <a:cubicBezTo>
                          <a:pt x="6547403" y="8102645"/>
                          <a:pt x="6592817" y="8106730"/>
                          <a:pt x="6363837" y="8128000"/>
                        </a:cubicBezTo>
                        <a:cubicBezTo>
                          <a:pt x="6134857" y="8149270"/>
                          <a:pt x="5541333" y="8178743"/>
                          <a:pt x="5234325" y="8128000"/>
                        </a:cubicBezTo>
                        <a:cubicBezTo>
                          <a:pt x="4927317" y="8077257"/>
                          <a:pt x="5038417" y="8136919"/>
                          <a:pt x="4986383" y="8128000"/>
                        </a:cubicBezTo>
                        <a:cubicBezTo>
                          <a:pt x="4934349" y="8119081"/>
                          <a:pt x="4195259" y="8138673"/>
                          <a:pt x="3856871" y="8128000"/>
                        </a:cubicBezTo>
                        <a:cubicBezTo>
                          <a:pt x="3518483" y="8117327"/>
                          <a:pt x="3706542" y="8116557"/>
                          <a:pt x="3608929" y="8128000"/>
                        </a:cubicBezTo>
                        <a:cubicBezTo>
                          <a:pt x="3511316" y="8139443"/>
                          <a:pt x="2927691" y="8134634"/>
                          <a:pt x="2699810" y="8128000"/>
                        </a:cubicBezTo>
                        <a:cubicBezTo>
                          <a:pt x="2471929" y="8121366"/>
                          <a:pt x="1845382" y="8138093"/>
                          <a:pt x="1570297" y="8128000"/>
                        </a:cubicBezTo>
                        <a:cubicBezTo>
                          <a:pt x="1295212" y="8117907"/>
                          <a:pt x="1554913" y="8128414"/>
                          <a:pt x="1542748" y="8128000"/>
                        </a:cubicBezTo>
                        <a:cubicBezTo>
                          <a:pt x="1530583" y="8127586"/>
                          <a:pt x="472218" y="8139695"/>
                          <a:pt x="0" y="8128000"/>
                        </a:cubicBezTo>
                        <a:cubicBezTo>
                          <a:pt x="24030" y="7841746"/>
                          <a:pt x="-22312" y="7515215"/>
                          <a:pt x="0" y="7288107"/>
                        </a:cubicBezTo>
                        <a:cubicBezTo>
                          <a:pt x="22312" y="7060999"/>
                          <a:pt x="41550" y="6756645"/>
                          <a:pt x="0" y="6448213"/>
                        </a:cubicBezTo>
                        <a:cubicBezTo>
                          <a:pt x="-41550" y="6139781"/>
                          <a:pt x="-18111" y="6107995"/>
                          <a:pt x="0" y="5852160"/>
                        </a:cubicBezTo>
                        <a:cubicBezTo>
                          <a:pt x="18111" y="5596325"/>
                          <a:pt x="20046" y="5438042"/>
                          <a:pt x="0" y="5174827"/>
                        </a:cubicBezTo>
                        <a:cubicBezTo>
                          <a:pt x="-20046" y="4911612"/>
                          <a:pt x="18427" y="4879939"/>
                          <a:pt x="0" y="4660053"/>
                        </a:cubicBezTo>
                        <a:cubicBezTo>
                          <a:pt x="-18427" y="4440167"/>
                          <a:pt x="-36067" y="4226063"/>
                          <a:pt x="0" y="3901440"/>
                        </a:cubicBezTo>
                        <a:cubicBezTo>
                          <a:pt x="36067" y="3576817"/>
                          <a:pt x="12456" y="3264855"/>
                          <a:pt x="0" y="3061547"/>
                        </a:cubicBezTo>
                        <a:cubicBezTo>
                          <a:pt x="-12456" y="2858239"/>
                          <a:pt x="25796" y="2672248"/>
                          <a:pt x="0" y="2465493"/>
                        </a:cubicBezTo>
                        <a:cubicBezTo>
                          <a:pt x="-25796" y="2258738"/>
                          <a:pt x="25062" y="1907003"/>
                          <a:pt x="0" y="1625600"/>
                        </a:cubicBezTo>
                        <a:cubicBezTo>
                          <a:pt x="-25062" y="1344197"/>
                          <a:pt x="-14549" y="1263189"/>
                          <a:pt x="0" y="948267"/>
                        </a:cubicBezTo>
                        <a:cubicBezTo>
                          <a:pt x="14549" y="633345"/>
                          <a:pt x="-26409" y="374336"/>
                          <a:pt x="0" y="0"/>
                        </a:cubicBezTo>
                        <a:close/>
                      </a:path>
                    </a:pathLst>
                  </a:custGeom>
                  <ask:type>
                    <ask:lineSketchNone/>
                  </ask:type>
                </ask:lineSketchStyleProps>
              </a:ext>
            </a:extLst>
          </a:ln>
        </p:spPr>
        <p:txBody>
          <a:bodyPr anchor="ctr"/>
          <a:lstStyle>
            <a:lvl1pPr>
              <a:defRPr>
                <a:solidFill>
                  <a:schemeClr val="accent1"/>
                </a:solidFill>
              </a:defRPr>
            </a:lvl1pPr>
            <a:lvl2pPr>
              <a:defRPr sz="1400">
                <a:latin typeface="+mn-lt"/>
              </a:defRPr>
            </a:lvl2pPr>
          </a:lstStyle>
          <a:p>
            <a:pPr lvl="1"/>
            <a:r>
              <a:rPr lang="en-US"/>
              <a:t>Table			</a:t>
            </a:r>
          </a:p>
        </p:txBody>
      </p:sp>
      <p:sp>
        <p:nvSpPr>
          <p:cNvPr id="4" name="Text Placeholder 6">
            <a:extLst>
              <a:ext uri="{FF2B5EF4-FFF2-40B4-BE49-F238E27FC236}">
                <a16:creationId xmlns:a16="http://schemas.microsoft.com/office/drawing/2014/main" id="{041DAA8A-F59C-5E79-B943-7B6BB66E61EB}"/>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5" name="Title Placeholder 1">
            <a:extLst>
              <a:ext uri="{FF2B5EF4-FFF2-40B4-BE49-F238E27FC236}">
                <a16:creationId xmlns:a16="http://schemas.microsoft.com/office/drawing/2014/main" id="{45EB8484-F51F-DBA7-4C74-A9B05B00E629}"/>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213629819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Content_3Colum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D807C16-CC92-2151-D639-06C0FE42325A}"/>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84F888CE-A252-6263-30B8-0AF3FFE1F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FF3F87-0131-7BA2-72D5-E08759DB35F8}"/>
              </a:ext>
            </a:extLst>
          </p:cNvPr>
          <p:cNvSpPr>
            <a:spLocks noGrp="1"/>
          </p:cNvSpPr>
          <p:nvPr>
            <p:ph sz="half" idx="1"/>
          </p:nvPr>
        </p:nvSpPr>
        <p:spPr>
          <a:xfrm>
            <a:off x="838200"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6B0771-0033-F9B5-EC49-F27E0C6D5E8C}"/>
              </a:ext>
            </a:extLst>
          </p:cNvPr>
          <p:cNvSpPr>
            <a:spLocks noGrp="1"/>
          </p:cNvSpPr>
          <p:nvPr>
            <p:ph sz="half" idx="2"/>
          </p:nvPr>
        </p:nvSpPr>
        <p:spPr>
          <a:xfrm>
            <a:off x="4399960"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a:extLst>
              <a:ext uri="{FF2B5EF4-FFF2-40B4-BE49-F238E27FC236}">
                <a16:creationId xmlns:a16="http://schemas.microsoft.com/office/drawing/2014/main" id="{2A3BFD12-5F2E-131D-2F93-A7BD75B46FEC}"/>
              </a:ext>
            </a:extLst>
          </p:cNvPr>
          <p:cNvSpPr>
            <a:spLocks noGrp="1"/>
          </p:cNvSpPr>
          <p:nvPr>
            <p:ph sz="half" idx="10"/>
          </p:nvPr>
        </p:nvSpPr>
        <p:spPr>
          <a:xfrm>
            <a:off x="7944438"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532615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Large title and paragraph centere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DF36880-E83F-0EFC-04A4-21006381A56C}"/>
              </a:ext>
            </a:extLst>
          </p:cNvPr>
          <p:cNvSpPr>
            <a:spLocks noGrp="1"/>
          </p:cNvSpPr>
          <p:nvPr>
            <p:ph type="title"/>
          </p:nvPr>
        </p:nvSpPr>
        <p:spPr>
          <a:xfrm>
            <a:off x="615137" y="2579434"/>
            <a:ext cx="10962064" cy="461665"/>
          </a:xfrm>
          <a:prstGeom prst="rect">
            <a:avLst/>
          </a:prstGeom>
        </p:spPr>
        <p:txBody>
          <a:bodyPr>
            <a:normAutofit/>
          </a:bodyPr>
          <a:lstStyle>
            <a:lvl1pPr marL="0" algn="ctr" defTabSz="932555" rtl="0" eaLnBrk="1" latinLnBrk="0" hangingPunct="1">
              <a:lnSpc>
                <a:spcPct val="100000"/>
              </a:lnSpc>
              <a:spcBef>
                <a:spcPct val="0"/>
              </a:spcBef>
              <a:buNone/>
              <a:defRPr lang="en-US" sz="2999" b="0" kern="1200" cap="none" spc="-50" baseline="0" dirty="0">
                <a:ln w="3175">
                  <a:noFill/>
                </a:ln>
                <a:solidFill>
                  <a:schemeClr val="bg1"/>
                </a:solidFill>
                <a:effectLst/>
                <a:latin typeface="+mn-lt"/>
                <a:ea typeface="Open Sans" panose="020B0606030504020204" pitchFamily="34" charset="0"/>
                <a:cs typeface="Space Grotesk Medium" pitchFamily="2" charset="0"/>
              </a:defRPr>
            </a:lvl1pPr>
          </a:lstStyle>
          <a:p>
            <a:r>
              <a:rPr lang="en-US"/>
              <a:t>Click to edit Master title style</a:t>
            </a:r>
          </a:p>
        </p:txBody>
      </p:sp>
      <p:sp>
        <p:nvSpPr>
          <p:cNvPr id="8" name="Text Placeholder 5">
            <a:extLst>
              <a:ext uri="{FF2B5EF4-FFF2-40B4-BE49-F238E27FC236}">
                <a16:creationId xmlns:a16="http://schemas.microsoft.com/office/drawing/2014/main" id="{8A5BD77B-3D29-7EDB-963B-F086D1A97445}"/>
              </a:ext>
            </a:extLst>
          </p:cNvPr>
          <p:cNvSpPr>
            <a:spLocks noGrp="1"/>
          </p:cNvSpPr>
          <p:nvPr>
            <p:ph type="body" sz="quarter" idx="19" hasCustomPrompt="1"/>
          </p:nvPr>
        </p:nvSpPr>
        <p:spPr>
          <a:xfrm>
            <a:off x="3728552" y="3977862"/>
            <a:ext cx="4734896" cy="553998"/>
          </a:xfrm>
          <a:prstGeom prst="rect">
            <a:avLst/>
          </a:prstGeom>
        </p:spPr>
        <p:txBody>
          <a:bodyPr/>
          <a:lstStyle>
            <a:lvl1pPr marL="0" indent="0" algn="ctr">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a:t>
            </a:r>
          </a:p>
        </p:txBody>
      </p:sp>
    </p:spTree>
    <p:extLst>
      <p:ext uri="{BB962C8B-B14F-4D97-AF65-F5344CB8AC3E}">
        <p14:creationId xmlns:p14="http://schemas.microsoft.com/office/powerpoint/2010/main" val="2309815400"/>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601941" y="1438275"/>
            <a:ext cx="3264408" cy="677108"/>
          </a:xfrm>
        </p:spPr>
        <p:txBody>
          <a:bodyPr anchor="t"/>
          <a:lstStyle>
            <a:lvl1pPr marL="0" indent="0">
              <a:spcBef>
                <a:spcPts val="0"/>
              </a:spcBef>
              <a:buNone/>
              <a:defRPr sz="22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607516" y="2390775"/>
            <a:ext cx="3264408" cy="1612749"/>
          </a:xfrm>
        </p:spPr>
        <p:txBody>
          <a:bodyPr wrap="square">
            <a:spAutoFit/>
          </a:bodyPr>
          <a:lstStyle>
            <a:lvl1pPr marL="176178" indent="-176178">
              <a:defRPr lang="en-US" sz="2000" dirty="0">
                <a:solidFill>
                  <a:schemeClr val="bg1"/>
                </a:solidFill>
              </a:defRPr>
            </a:lvl1pPr>
            <a:lvl2pPr marL="322199" indent="-150783">
              <a:defRPr lang="en-US" sz="1800" dirty="0">
                <a:solidFill>
                  <a:schemeClr val="bg1"/>
                </a:solidFill>
              </a:defRPr>
            </a:lvl2pPr>
            <a:lvl3pPr marL="466632" indent="-138085">
              <a:defRPr lang="en-US" dirty="0">
                <a:solidFill>
                  <a:schemeClr val="bg1"/>
                </a:solidFill>
              </a:defRPr>
            </a:lvl3pPr>
            <a:lvl4pPr marL="595194" indent="-128562">
              <a:defRPr lang="en-US" dirty="0">
                <a:solidFill>
                  <a:schemeClr val="bg1"/>
                </a:solidFill>
              </a:defRPr>
            </a:lvl4pPr>
            <a:lvl5pPr marL="731692" indent="-122214">
              <a:defRPr lang="en-US"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300771" y="1438275"/>
            <a:ext cx="3264408" cy="677108"/>
          </a:xfrm>
        </p:spPr>
        <p:txBody>
          <a:bodyPr anchor="t"/>
          <a:lstStyle>
            <a:lvl1pPr marL="0" indent="0">
              <a:spcBef>
                <a:spcPts val="0"/>
              </a:spcBef>
              <a:buNone/>
              <a:defRPr sz="22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300771" y="2384135"/>
            <a:ext cx="3264408" cy="1612749"/>
          </a:xfrm>
        </p:spPr>
        <p:txBody>
          <a:bodyPr wrap="square">
            <a:spAutoFit/>
          </a:bodyPr>
          <a:lstStyle>
            <a:lvl1pPr marL="176178" indent="-176178">
              <a:defRPr lang="en-US" sz="2000" dirty="0">
                <a:solidFill>
                  <a:schemeClr val="bg1"/>
                </a:solidFill>
              </a:defRPr>
            </a:lvl1pPr>
            <a:lvl2pPr marL="398383" indent="-169829">
              <a:defRPr lang="en-US" sz="1800" dirty="0">
                <a:solidFill>
                  <a:schemeClr val="bg1"/>
                </a:solidFill>
              </a:defRPr>
            </a:lvl2pPr>
            <a:lvl3pPr marL="555514" indent="-157132">
              <a:defRPr lang="en-US" dirty="0">
                <a:solidFill>
                  <a:schemeClr val="bg1"/>
                </a:solidFill>
              </a:defRPr>
            </a:lvl3pPr>
            <a:lvl4pPr marL="685663" indent="-136498">
              <a:defRPr lang="en-US" dirty="0">
                <a:solidFill>
                  <a:schemeClr val="bg1"/>
                </a:solidFill>
              </a:defRPr>
            </a:lvl4pPr>
            <a:lvl5pPr marL="799940" indent="-111103">
              <a:defRPr lang="en-US"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003927" y="1438275"/>
            <a:ext cx="3264408" cy="677108"/>
          </a:xfrm>
        </p:spPr>
        <p:txBody>
          <a:bodyPr anchor="t"/>
          <a:lstStyle>
            <a:lvl1pPr marL="0" indent="0">
              <a:spcBef>
                <a:spcPts val="0"/>
              </a:spcBef>
              <a:buNone/>
              <a:defRPr sz="22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003927" y="2390775"/>
            <a:ext cx="3264408" cy="1612749"/>
          </a:xfrm>
        </p:spPr>
        <p:txBody>
          <a:bodyPr wrap="square">
            <a:spAutoFit/>
          </a:bodyPr>
          <a:lstStyle>
            <a:lvl1pPr marL="176178" indent="-176178">
              <a:defRPr lang="en-US" sz="2000" dirty="0">
                <a:solidFill>
                  <a:schemeClr val="bg1"/>
                </a:solidFill>
              </a:defRPr>
            </a:lvl1pPr>
            <a:lvl2pPr marL="398383" indent="-169829">
              <a:defRPr lang="en-US" sz="1800" dirty="0">
                <a:solidFill>
                  <a:schemeClr val="bg1"/>
                </a:solidFill>
              </a:defRPr>
            </a:lvl2pPr>
            <a:lvl3pPr marL="555514" indent="-157132">
              <a:defRPr lang="en-US" dirty="0">
                <a:solidFill>
                  <a:schemeClr val="bg1"/>
                </a:solidFill>
              </a:defRPr>
            </a:lvl3pPr>
            <a:lvl4pPr marL="685663" indent="-136498">
              <a:defRPr lang="en-US" dirty="0">
                <a:solidFill>
                  <a:schemeClr val="bg1"/>
                </a:solidFill>
              </a:defRPr>
            </a:lvl4pPr>
            <a:lvl5pPr marL="799940" indent="-111103">
              <a:defRPr lang="en-US"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Placeholder 1">
            <a:extLst>
              <a:ext uri="{FF2B5EF4-FFF2-40B4-BE49-F238E27FC236}">
                <a16:creationId xmlns:a16="http://schemas.microsoft.com/office/drawing/2014/main" id="{86BE1ADA-94C1-0505-8E4F-7CF9F1BB17AF}"/>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1628870128"/>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610420" y="1438275"/>
            <a:ext cx="2532063" cy="615553"/>
          </a:xfrm>
        </p:spPr>
        <p:txBody>
          <a:bodyPr anchor="t"/>
          <a:lstStyle>
            <a:lvl1pPr marL="0" indent="0">
              <a:spcBef>
                <a:spcPts val="0"/>
              </a:spcBef>
              <a:buNone/>
              <a:defRPr sz="20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610420" y="2283116"/>
            <a:ext cx="2532063" cy="1514261"/>
          </a:xfrm>
        </p:spPr>
        <p:txBody>
          <a:bodyPr wrap="square">
            <a:spAutoFit/>
          </a:bodyPr>
          <a:lstStyle>
            <a:lvl1pPr marL="141260" indent="-141260">
              <a:defRPr lang="en-US" sz="1800" dirty="0">
                <a:solidFill>
                  <a:schemeClr val="bg1"/>
                </a:solidFill>
              </a:defRPr>
            </a:lvl1pPr>
            <a:lvl2pPr marL="285693" indent="-125388">
              <a:defRPr lang="en-US" sz="1600" dirty="0">
                <a:solidFill>
                  <a:schemeClr val="bg1"/>
                </a:solidFill>
              </a:defRPr>
            </a:lvl2pPr>
            <a:lvl3pPr marL="438062" indent="-133323">
              <a:defRPr lang="en-US" dirty="0">
                <a:solidFill>
                  <a:schemeClr val="bg1"/>
                </a:solidFill>
              </a:defRPr>
            </a:lvl3pPr>
            <a:lvl4pPr marL="566625" indent="-114277">
              <a:defRPr lang="en-US" dirty="0">
                <a:solidFill>
                  <a:schemeClr val="bg1"/>
                </a:solidFill>
              </a:defRPr>
            </a:lvl4pPr>
            <a:lvl5pPr marL="685663" indent="-109516">
              <a:defRPr lang="en-US"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386490" y="1438275"/>
            <a:ext cx="2533650" cy="615553"/>
          </a:xfrm>
        </p:spPr>
        <p:txBody>
          <a:bodyPr anchor="t"/>
          <a:lstStyle>
            <a:lvl1pPr marL="0" indent="0">
              <a:spcBef>
                <a:spcPts val="0"/>
              </a:spcBef>
              <a:buNone/>
              <a:defRPr sz="20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386491" y="2276476"/>
            <a:ext cx="2532063" cy="1514261"/>
          </a:xfrm>
        </p:spPr>
        <p:txBody>
          <a:bodyPr wrap="square">
            <a:spAutoFit/>
          </a:bodyPr>
          <a:lstStyle>
            <a:lvl1pPr marL="141260" indent="-141260">
              <a:defRPr lang="en-US" sz="1800" dirty="0">
                <a:solidFill>
                  <a:schemeClr val="bg1"/>
                </a:solidFill>
              </a:defRPr>
            </a:lvl1pPr>
            <a:lvl2pPr marL="285693" indent="-125388">
              <a:defRPr lang="en-US" sz="1600" dirty="0">
                <a:solidFill>
                  <a:schemeClr val="bg1"/>
                </a:solidFill>
              </a:defRPr>
            </a:lvl2pPr>
            <a:lvl3pPr marL="438062" indent="-133323">
              <a:defRPr lang="en-US" dirty="0">
                <a:solidFill>
                  <a:schemeClr val="bg1"/>
                </a:solidFill>
              </a:defRPr>
            </a:lvl3pPr>
            <a:lvl4pPr marL="566625" indent="-114277">
              <a:defRPr lang="en-US" dirty="0">
                <a:solidFill>
                  <a:schemeClr val="bg1"/>
                </a:solidFill>
              </a:defRPr>
            </a:lvl4pPr>
            <a:lvl5pPr marL="685663" indent="-109516">
              <a:defRPr lang="en-US"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149968" y="1438275"/>
            <a:ext cx="2532063" cy="615553"/>
          </a:xfrm>
        </p:spPr>
        <p:txBody>
          <a:bodyPr anchor="t"/>
          <a:lstStyle>
            <a:lvl1pPr marL="0" indent="0">
              <a:spcBef>
                <a:spcPts val="0"/>
              </a:spcBef>
              <a:buNone/>
              <a:defRPr sz="20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149968" y="2283116"/>
            <a:ext cx="2532063" cy="1514261"/>
          </a:xfrm>
        </p:spPr>
        <p:txBody>
          <a:bodyPr wrap="square">
            <a:spAutoFit/>
          </a:bodyPr>
          <a:lstStyle>
            <a:lvl1pPr marL="141260" indent="-141260">
              <a:defRPr lang="en-US" sz="1800" dirty="0">
                <a:solidFill>
                  <a:schemeClr val="bg1"/>
                </a:solidFill>
              </a:defRPr>
            </a:lvl1pPr>
            <a:lvl2pPr marL="285693" indent="-125388">
              <a:defRPr lang="en-US" sz="1600" dirty="0">
                <a:solidFill>
                  <a:schemeClr val="bg1"/>
                </a:solidFill>
              </a:defRPr>
            </a:lvl2pPr>
            <a:lvl3pPr marL="438062" indent="-133323">
              <a:defRPr lang="en-US" dirty="0">
                <a:solidFill>
                  <a:schemeClr val="bg1"/>
                </a:solidFill>
              </a:defRPr>
            </a:lvl3pPr>
            <a:lvl4pPr marL="566625" indent="-114277">
              <a:defRPr lang="en-US" dirty="0">
                <a:solidFill>
                  <a:schemeClr val="bg1"/>
                </a:solidFill>
              </a:defRPr>
            </a:lvl4pPr>
            <a:lvl5pPr marL="685663" indent="-109516">
              <a:defRPr lang="en-US"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8938631" y="1438275"/>
            <a:ext cx="2533650" cy="615553"/>
          </a:xfrm>
        </p:spPr>
        <p:txBody>
          <a:bodyPr anchor="t"/>
          <a:lstStyle>
            <a:lvl1pPr marL="0" indent="0">
              <a:spcBef>
                <a:spcPts val="0"/>
              </a:spcBef>
              <a:buNone/>
              <a:defRPr sz="20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8938631" y="2276476"/>
            <a:ext cx="2532063" cy="1514261"/>
          </a:xfrm>
        </p:spPr>
        <p:txBody>
          <a:bodyPr wrap="square">
            <a:spAutoFit/>
          </a:bodyPr>
          <a:lstStyle>
            <a:lvl1pPr marL="141260" indent="-141260">
              <a:defRPr lang="en-US" sz="1800" dirty="0">
                <a:solidFill>
                  <a:schemeClr val="bg1"/>
                </a:solidFill>
              </a:defRPr>
            </a:lvl1pPr>
            <a:lvl2pPr marL="285693" indent="-125388">
              <a:defRPr lang="en-US" sz="1600" dirty="0">
                <a:solidFill>
                  <a:schemeClr val="bg1"/>
                </a:solidFill>
              </a:defRPr>
            </a:lvl2pPr>
            <a:lvl3pPr marL="438062" indent="-133323">
              <a:defRPr lang="en-US" dirty="0">
                <a:solidFill>
                  <a:schemeClr val="bg1"/>
                </a:solidFill>
              </a:defRPr>
            </a:lvl3pPr>
            <a:lvl4pPr marL="566625" indent="-114277">
              <a:defRPr lang="en-US" dirty="0">
                <a:solidFill>
                  <a:schemeClr val="bg1"/>
                </a:solidFill>
              </a:defRPr>
            </a:lvl4pPr>
            <a:lvl5pPr marL="685663" indent="-109516">
              <a:defRPr lang="en-US"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Placeholder 1">
            <a:extLst>
              <a:ext uri="{FF2B5EF4-FFF2-40B4-BE49-F238E27FC236}">
                <a16:creationId xmlns:a16="http://schemas.microsoft.com/office/drawing/2014/main" id="{E03D66B0-B634-9A5D-9B1C-E303D8B14B3A}"/>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213268120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606499" y="1438276"/>
            <a:ext cx="1965960" cy="492443"/>
          </a:xfrm>
          <a:noFill/>
        </p:spPr>
        <p:txBody>
          <a:bodyPr anchor="t"/>
          <a:lstStyle>
            <a:lvl1pPr marL="0" indent="0">
              <a:spcBef>
                <a:spcPts val="0"/>
              </a:spcBef>
              <a:buFont typeface="Arial" panose="020B0604020202020204" pitchFamily="34" charset="0"/>
              <a:buNone/>
              <a:defRPr sz="1600">
                <a:solidFill>
                  <a:schemeClr val="bg1"/>
                </a:solidFill>
                <a:latin typeface="+mn-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606499" y="2283116"/>
            <a:ext cx="1965960" cy="1452705"/>
          </a:xfrm>
          <a:noFill/>
        </p:spPr>
        <p:txBody>
          <a:bodyPr wrap="square">
            <a:spAutoFit/>
          </a:bodyPr>
          <a:lstStyle>
            <a:lvl1pPr marL="0" indent="0">
              <a:buNone/>
              <a:defRPr lang="en-US" sz="1500" dirty="0">
                <a:solidFill>
                  <a:schemeClr val="bg1"/>
                </a:solidFill>
              </a:defRPr>
            </a:lvl1pPr>
            <a:lvl2pPr marL="160305" indent="0">
              <a:buNone/>
              <a:defRPr lang="en-US" sz="1400" dirty="0">
                <a:solidFill>
                  <a:schemeClr val="bg1"/>
                </a:solidFill>
              </a:defRPr>
            </a:lvl2pPr>
            <a:lvl3pPr marL="304739" indent="0">
              <a:buNone/>
              <a:defRPr lang="en-US" sz="1400" dirty="0">
                <a:solidFill>
                  <a:schemeClr val="bg1"/>
                </a:solidFill>
              </a:defRPr>
            </a:lvl3pPr>
            <a:lvl4pPr marL="452348" indent="0">
              <a:buNone/>
              <a:defRPr lang="en-US" sz="1200" dirty="0">
                <a:solidFill>
                  <a:schemeClr val="bg1"/>
                </a:solidFill>
              </a:defRPr>
            </a:lvl4pPr>
            <a:lvl5pPr marL="576147" indent="0">
              <a:buNone/>
              <a:defRPr lang="en-US" sz="1200"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6"/>
            <a:ext cx="1965960" cy="492443"/>
          </a:xfrm>
          <a:noFill/>
        </p:spPr>
        <p:txBody>
          <a:bodyPr anchor="t"/>
          <a:lstStyle>
            <a:lvl1pPr marL="0" indent="0">
              <a:spcBef>
                <a:spcPts val="0"/>
              </a:spcBef>
              <a:buFont typeface="Arial" panose="020B0604020202020204" pitchFamily="34" charset="0"/>
              <a:buNone/>
              <a:defRPr sz="1600">
                <a:solidFill>
                  <a:schemeClr val="bg1"/>
                </a:solidFill>
                <a:latin typeface="+mn-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6"/>
            <a:ext cx="1965960" cy="1452705"/>
          </a:xfrm>
          <a:noFill/>
        </p:spPr>
        <p:txBody>
          <a:bodyPr wrap="square">
            <a:spAutoFit/>
          </a:bodyPr>
          <a:lstStyle>
            <a:lvl1pPr marL="0" indent="0">
              <a:buNone/>
              <a:defRPr lang="en-US" sz="1500" dirty="0">
                <a:solidFill>
                  <a:schemeClr val="bg1"/>
                </a:solidFill>
              </a:defRPr>
            </a:lvl1pPr>
            <a:lvl2pPr marL="160305" indent="0">
              <a:buNone/>
              <a:defRPr lang="en-US" sz="1400" dirty="0">
                <a:solidFill>
                  <a:schemeClr val="bg1"/>
                </a:solidFill>
              </a:defRPr>
            </a:lvl2pPr>
            <a:lvl3pPr marL="304739" indent="0">
              <a:buNone/>
              <a:defRPr lang="en-US" sz="1400" dirty="0">
                <a:solidFill>
                  <a:schemeClr val="bg1"/>
                </a:solidFill>
              </a:defRPr>
            </a:lvl3pPr>
            <a:lvl4pPr marL="452348" indent="0">
              <a:buNone/>
              <a:defRPr lang="en-US" sz="1200" dirty="0">
                <a:solidFill>
                  <a:schemeClr val="bg1"/>
                </a:solidFill>
              </a:defRPr>
            </a:lvl4pPr>
            <a:lvl5pPr marL="576147" indent="0">
              <a:buNone/>
              <a:defRPr lang="en-US" sz="1200"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6"/>
            <a:ext cx="1965960" cy="492443"/>
          </a:xfrm>
          <a:noFill/>
        </p:spPr>
        <p:txBody>
          <a:bodyPr anchor="t"/>
          <a:lstStyle>
            <a:lvl1pPr marL="0" indent="0">
              <a:spcBef>
                <a:spcPts val="0"/>
              </a:spcBef>
              <a:buFont typeface="Arial" panose="020B0604020202020204" pitchFamily="34" charset="0"/>
              <a:buNone/>
              <a:defRPr sz="1600">
                <a:solidFill>
                  <a:schemeClr val="bg1"/>
                </a:solidFill>
                <a:latin typeface="+mn-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6"/>
            <a:ext cx="1965960" cy="1452705"/>
          </a:xfrm>
          <a:noFill/>
        </p:spPr>
        <p:txBody>
          <a:bodyPr wrap="square">
            <a:spAutoFit/>
          </a:bodyPr>
          <a:lstStyle>
            <a:lvl1pPr marL="0" indent="0">
              <a:buNone/>
              <a:defRPr lang="en-US" sz="1500" dirty="0">
                <a:solidFill>
                  <a:schemeClr val="bg1"/>
                </a:solidFill>
              </a:defRPr>
            </a:lvl1pPr>
            <a:lvl2pPr marL="160305" indent="0">
              <a:buNone/>
              <a:defRPr lang="en-US" sz="1400" dirty="0">
                <a:solidFill>
                  <a:schemeClr val="bg1"/>
                </a:solidFill>
              </a:defRPr>
            </a:lvl2pPr>
            <a:lvl3pPr marL="304739" indent="0">
              <a:buNone/>
              <a:defRPr lang="en-US" sz="1400" dirty="0">
                <a:solidFill>
                  <a:schemeClr val="bg1"/>
                </a:solidFill>
              </a:defRPr>
            </a:lvl3pPr>
            <a:lvl4pPr marL="452348" indent="0">
              <a:buNone/>
              <a:defRPr lang="en-US" sz="1200" dirty="0">
                <a:solidFill>
                  <a:schemeClr val="bg1"/>
                </a:solidFill>
              </a:defRPr>
            </a:lvl4pPr>
            <a:lvl5pPr marL="576147" indent="0">
              <a:buNone/>
              <a:defRPr lang="en-US" sz="1200"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6"/>
            <a:ext cx="1965960" cy="492443"/>
          </a:xfrm>
          <a:noFill/>
        </p:spPr>
        <p:txBody>
          <a:bodyPr anchor="t"/>
          <a:lstStyle>
            <a:lvl1pPr marL="0" indent="0">
              <a:spcBef>
                <a:spcPts val="0"/>
              </a:spcBef>
              <a:buFont typeface="Arial" panose="020B0604020202020204" pitchFamily="34" charset="0"/>
              <a:buNone/>
              <a:defRPr sz="1600">
                <a:solidFill>
                  <a:schemeClr val="bg1"/>
                </a:solidFill>
                <a:latin typeface="+mn-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6"/>
            <a:ext cx="1965960" cy="1452705"/>
          </a:xfrm>
          <a:noFill/>
        </p:spPr>
        <p:txBody>
          <a:bodyPr wrap="square">
            <a:spAutoFit/>
          </a:bodyPr>
          <a:lstStyle>
            <a:lvl1pPr marL="0" indent="0">
              <a:buNone/>
              <a:defRPr lang="en-US" sz="1500" dirty="0">
                <a:solidFill>
                  <a:schemeClr val="bg1"/>
                </a:solidFill>
              </a:defRPr>
            </a:lvl1pPr>
            <a:lvl2pPr marL="160305" indent="0">
              <a:buNone/>
              <a:defRPr lang="en-US" sz="1400" dirty="0">
                <a:solidFill>
                  <a:schemeClr val="bg1"/>
                </a:solidFill>
              </a:defRPr>
            </a:lvl2pPr>
            <a:lvl3pPr marL="304739" indent="0">
              <a:buNone/>
              <a:defRPr lang="en-US" sz="1400" dirty="0">
                <a:solidFill>
                  <a:schemeClr val="bg1"/>
                </a:solidFill>
              </a:defRPr>
            </a:lvl3pPr>
            <a:lvl4pPr marL="452348" indent="0">
              <a:buNone/>
              <a:defRPr lang="en-US" sz="1200" dirty="0">
                <a:solidFill>
                  <a:schemeClr val="bg1"/>
                </a:solidFill>
              </a:defRPr>
            </a:lvl4pPr>
            <a:lvl5pPr marL="576147" indent="0">
              <a:buNone/>
              <a:defRPr lang="en-US" sz="1200"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6"/>
            <a:ext cx="1965960" cy="492443"/>
          </a:xfrm>
          <a:noFill/>
        </p:spPr>
        <p:txBody>
          <a:bodyPr anchor="t"/>
          <a:lstStyle>
            <a:lvl1pPr marL="0" indent="0">
              <a:spcBef>
                <a:spcPts val="0"/>
              </a:spcBef>
              <a:buFont typeface="Arial" panose="020B0604020202020204" pitchFamily="34" charset="0"/>
              <a:buNone/>
              <a:defRPr sz="1600">
                <a:solidFill>
                  <a:schemeClr val="bg1"/>
                </a:solidFill>
                <a:latin typeface="+mn-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6"/>
            <a:ext cx="1965960" cy="1452705"/>
          </a:xfrm>
          <a:noFill/>
        </p:spPr>
        <p:txBody>
          <a:bodyPr wrap="square">
            <a:spAutoFit/>
          </a:bodyPr>
          <a:lstStyle>
            <a:lvl1pPr marL="0" indent="0">
              <a:buNone/>
              <a:defRPr lang="en-US" sz="1500" dirty="0">
                <a:solidFill>
                  <a:schemeClr val="bg1"/>
                </a:solidFill>
              </a:defRPr>
            </a:lvl1pPr>
            <a:lvl2pPr marL="160305" indent="0">
              <a:buNone/>
              <a:defRPr lang="en-US" sz="1400" dirty="0">
                <a:solidFill>
                  <a:schemeClr val="bg1"/>
                </a:solidFill>
              </a:defRPr>
            </a:lvl2pPr>
            <a:lvl3pPr marL="304739" indent="0">
              <a:buNone/>
              <a:defRPr lang="en-US" sz="1400" dirty="0">
                <a:solidFill>
                  <a:schemeClr val="bg1"/>
                </a:solidFill>
              </a:defRPr>
            </a:lvl3pPr>
            <a:lvl4pPr marL="452348" indent="0">
              <a:buNone/>
              <a:defRPr lang="en-US" sz="1200" dirty="0">
                <a:solidFill>
                  <a:schemeClr val="bg1"/>
                </a:solidFill>
              </a:defRPr>
            </a:lvl4pPr>
            <a:lvl5pPr marL="576147" indent="0">
              <a:buNone/>
              <a:defRPr lang="en-US" sz="1200" dirty="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Placeholder 1">
            <a:extLst>
              <a:ext uri="{FF2B5EF4-FFF2-40B4-BE49-F238E27FC236}">
                <a16:creationId xmlns:a16="http://schemas.microsoft.com/office/drawing/2014/main" id="{E7E4E981-2066-B5E7-7458-CE9F635DC21D}"/>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238927531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861775"/>
          </a:xfrm>
          <a:prstGeom prst="rect">
            <a:avLst/>
          </a:prstGeom>
        </p:spPr>
        <p:txBody>
          <a:bodyPr anchor="t"/>
          <a:lstStyle>
            <a:lvl1pPr>
              <a:defRPr sz="2799">
                <a:latin typeface="+mn-lt"/>
              </a:defRPr>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ctr"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60914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6226788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276999"/>
          </a:xfrm>
        </p:spPr>
        <p:txBody>
          <a:bodyPr/>
          <a:lstStyle>
            <a:lvl1pPr marL="0" indent="0" algn="l">
              <a:spcBef>
                <a:spcPts val="0"/>
              </a:spcBef>
              <a:buNone/>
              <a:defRPr sz="1800">
                <a:latin typeface="+mn-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1382233"/>
            <a:ext cx="5367528" cy="4118138"/>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554" lvl="0" indent="-228554"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276999"/>
          </a:xfrm>
        </p:spPr>
        <p:txBody>
          <a:bodyPr/>
          <a:lstStyle>
            <a:lvl1pPr marL="0" indent="0" algn="l">
              <a:spcBef>
                <a:spcPts val="0"/>
              </a:spcBef>
              <a:buNone/>
              <a:defRPr sz="1800">
                <a:latin typeface="+mn-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1382233"/>
            <a:ext cx="5367528" cy="4118138"/>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554" lvl="0" indent="-228554"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60914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Title Placeholder 1">
            <a:extLst>
              <a:ext uri="{FF2B5EF4-FFF2-40B4-BE49-F238E27FC236}">
                <a16:creationId xmlns:a16="http://schemas.microsoft.com/office/drawing/2014/main" id="{C65BBC79-C2B5-50F0-147D-3E65BB1C9B95}"/>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223205141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912740"/>
            <a:ext cx="11018520" cy="461665"/>
          </a:xfrm>
          <a:prstGeom prst="rect">
            <a:avLst/>
          </a:prstGeom>
        </p:spPr>
        <p:txBody>
          <a:bodyPr anchor="ctr">
            <a:normAutofit/>
          </a:bodyPr>
          <a:lstStyle>
            <a:lvl1pPr marL="0" algn="ctr" defTabSz="932555" rtl="0" eaLnBrk="1" latinLnBrk="0" hangingPunct="1">
              <a:lnSpc>
                <a:spcPct val="100000"/>
              </a:lnSpc>
              <a:spcBef>
                <a:spcPct val="0"/>
              </a:spcBef>
              <a:buNone/>
              <a:defRPr lang="en-US" sz="2999" b="0" kern="1200" cap="none" spc="-50" baseline="0" dirty="0">
                <a:ln w="3175">
                  <a:noFill/>
                </a:ln>
                <a:solidFill>
                  <a:schemeClr val="bg1"/>
                </a:solidFill>
                <a:effectLst/>
                <a:latin typeface="+mn-lt"/>
                <a:ea typeface="Open Sans" panose="020B0606030504020204" pitchFamily="34" charset="0"/>
                <a:cs typeface="Space Grotesk Medium" pitchFamily="2" charset="0"/>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1"/>
            <a:ext cx="4892040" cy="276999"/>
          </a:xfrm>
        </p:spPr>
        <p:txBody>
          <a:bodyPr/>
          <a:lstStyle>
            <a:lvl1pPr marL="0" indent="0" algn="ctr">
              <a:spcBef>
                <a:spcPts val="0"/>
              </a:spcBef>
              <a:buNone/>
              <a:defRPr sz="1800">
                <a:latin typeface="+mn-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22985"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276999"/>
          </a:xfrm>
        </p:spPr>
        <p:txBody>
          <a:bodyPr/>
          <a:lstStyle>
            <a:lvl1pPr marL="0" indent="0" algn="ctr">
              <a:spcBef>
                <a:spcPts val="0"/>
              </a:spcBef>
              <a:buNone/>
              <a:defRPr sz="1800">
                <a:latin typeface="+mn-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49968" y="2286000"/>
            <a:ext cx="604203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60914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1736719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912739"/>
            <a:ext cx="11018520" cy="461665"/>
          </a:xfrm>
          <a:prstGeom prst="rect">
            <a:avLst/>
          </a:prstGeom>
        </p:spPr>
        <p:txBody>
          <a:bodyPr anchor="ctr">
            <a:normAutofit/>
          </a:bodyPr>
          <a:lstStyle>
            <a:lvl1pPr marL="0" algn="ctr" defTabSz="932555" rtl="0" eaLnBrk="1" latinLnBrk="0" hangingPunct="1">
              <a:lnSpc>
                <a:spcPct val="100000"/>
              </a:lnSpc>
              <a:spcBef>
                <a:spcPct val="0"/>
              </a:spcBef>
              <a:buNone/>
              <a:defRPr lang="en-US" sz="2999" b="0" kern="1200" cap="none" spc="-50" baseline="0" dirty="0">
                <a:ln w="3175">
                  <a:noFill/>
                </a:ln>
                <a:solidFill>
                  <a:schemeClr val="bg1"/>
                </a:solidFill>
                <a:effectLst/>
                <a:latin typeface="+mn-lt"/>
                <a:ea typeface="Open Sans" panose="020B0606030504020204" pitchFamily="34" charset="0"/>
                <a:cs typeface="Space Grotesk Medium" pitchFamily="2" charset="0"/>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1"/>
            <a:ext cx="2852928" cy="553998"/>
          </a:xfrm>
        </p:spPr>
        <p:txBody>
          <a:bodyPr/>
          <a:lstStyle>
            <a:lvl1pPr marL="0" indent="0" algn="ctr">
              <a:spcBef>
                <a:spcPts val="0"/>
              </a:spcBef>
              <a:buNone/>
              <a:defRPr sz="1800">
                <a:latin typeface="+mn-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10"/>
            <a:ext cx="2852928" cy="553998"/>
          </a:xfrm>
        </p:spPr>
        <p:txBody>
          <a:bodyPr/>
          <a:lstStyle>
            <a:lvl1pPr marL="0" indent="0" algn="ctr">
              <a:spcBef>
                <a:spcPts val="0"/>
              </a:spcBef>
              <a:buNone/>
              <a:defRPr sz="1800">
                <a:latin typeface="+mn-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553998"/>
          </a:xfrm>
        </p:spPr>
        <p:txBody>
          <a:bodyPr/>
          <a:lstStyle>
            <a:lvl1pPr marL="0" indent="0" algn="ctr">
              <a:spcBef>
                <a:spcPts val="0"/>
              </a:spcBef>
              <a:buNone/>
              <a:defRPr sz="1800">
                <a:latin typeface="+mn-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60914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6318264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4 column images">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EC12C738-2EE3-4127-8200-E8610C8F4320}"/>
              </a:ext>
            </a:extLst>
          </p:cNvPr>
          <p:cNvSpPr>
            <a:spLocks noGrp="1"/>
          </p:cNvSpPr>
          <p:nvPr>
            <p:ph type="body" sz="quarter" idx="16"/>
          </p:nvPr>
        </p:nvSpPr>
        <p:spPr>
          <a:xfrm>
            <a:off x="617508" y="4443695"/>
            <a:ext cx="2638031" cy="215444"/>
          </a:xfrm>
        </p:spPr>
        <p:txBody>
          <a:bodyPr/>
          <a:lstStyle>
            <a:lvl1pPr marL="0" indent="0" algn="l">
              <a:spcBef>
                <a:spcPts val="0"/>
              </a:spcBef>
              <a:buNone/>
              <a:defRPr sz="1400">
                <a:solidFill>
                  <a:schemeClr val="bg1"/>
                </a:solidFill>
                <a:latin typeface="+mn-lt"/>
              </a:defRPr>
            </a:lvl1pPr>
          </a:lstStyle>
          <a:p>
            <a:pPr lvl="0"/>
            <a:r>
              <a:rPr lang="en-US"/>
              <a:t>Click to edit Master text styles</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179E679F-0147-4D74-B7A8-A4B469C5BCB8}"/>
              </a:ext>
            </a:extLst>
          </p:cNvPr>
          <p:cNvSpPr>
            <a:spLocks noGrp="1"/>
          </p:cNvSpPr>
          <p:nvPr>
            <p:ph type="pic" sz="quarter" idx="13" hasCustomPrompt="1"/>
          </p:nvPr>
        </p:nvSpPr>
        <p:spPr bwMode="ltGray">
          <a:xfrm>
            <a:off x="617507" y="1715407"/>
            <a:ext cx="2638031" cy="253288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 Placeholder 3">
            <a:extLst>
              <a:ext uri="{FF2B5EF4-FFF2-40B4-BE49-F238E27FC236}">
                <a16:creationId xmlns:a16="http://schemas.microsoft.com/office/drawing/2014/main" id="{B584BFED-004D-491A-AD50-C47112558AC4}"/>
              </a:ext>
            </a:extLst>
          </p:cNvPr>
          <p:cNvSpPr>
            <a:spLocks noGrp="1"/>
          </p:cNvSpPr>
          <p:nvPr>
            <p:ph type="body" sz="quarter" idx="17"/>
          </p:nvPr>
        </p:nvSpPr>
        <p:spPr>
          <a:xfrm>
            <a:off x="3386490" y="4443695"/>
            <a:ext cx="2633268" cy="215444"/>
          </a:xfrm>
        </p:spPr>
        <p:txBody>
          <a:bodyPr/>
          <a:lstStyle>
            <a:lvl1pPr marL="0" indent="0" algn="l">
              <a:spcBef>
                <a:spcPts val="0"/>
              </a:spcBef>
              <a:buNone/>
              <a:defRPr sz="1400">
                <a:solidFill>
                  <a:schemeClr val="bg1"/>
                </a:solidFill>
                <a:latin typeface="+mn-lt"/>
              </a:defRPr>
            </a:lvl1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C0392122-00FC-4C40-A0E7-C88D1851B44D}"/>
              </a:ext>
            </a:extLst>
          </p:cNvPr>
          <p:cNvSpPr>
            <a:spLocks noGrp="1"/>
          </p:cNvSpPr>
          <p:nvPr>
            <p:ph type="pic" sz="quarter" idx="14" hasCustomPrompt="1"/>
          </p:nvPr>
        </p:nvSpPr>
        <p:spPr bwMode="ltGray">
          <a:xfrm>
            <a:off x="3386490" y="1715407"/>
            <a:ext cx="2633268" cy="253288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 Placeholder 3">
            <a:extLst>
              <a:ext uri="{FF2B5EF4-FFF2-40B4-BE49-F238E27FC236}">
                <a16:creationId xmlns:a16="http://schemas.microsoft.com/office/drawing/2014/main" id="{D99506B3-66FE-478B-96DE-7BE918BFAA47}"/>
              </a:ext>
            </a:extLst>
          </p:cNvPr>
          <p:cNvSpPr>
            <a:spLocks noGrp="1"/>
          </p:cNvSpPr>
          <p:nvPr>
            <p:ph type="body" sz="quarter" idx="18"/>
          </p:nvPr>
        </p:nvSpPr>
        <p:spPr>
          <a:xfrm>
            <a:off x="6155473" y="4443695"/>
            <a:ext cx="2644481" cy="215444"/>
          </a:xfrm>
        </p:spPr>
        <p:txBody>
          <a:bodyPr/>
          <a:lstStyle>
            <a:lvl1pPr marL="0" indent="0" algn="l">
              <a:spcBef>
                <a:spcPts val="0"/>
              </a:spcBef>
              <a:buNone/>
              <a:defRPr sz="1400">
                <a:solidFill>
                  <a:schemeClr val="bg1"/>
                </a:solidFill>
                <a:latin typeface="+mn-lt"/>
              </a:defRPr>
            </a:lvl1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42EC644-E1CB-450F-819D-DEDC61C2C86B}"/>
              </a:ext>
            </a:extLst>
          </p:cNvPr>
          <p:cNvSpPr>
            <a:spLocks noGrp="1"/>
          </p:cNvSpPr>
          <p:nvPr>
            <p:ph type="pic" sz="quarter" idx="15" hasCustomPrompt="1"/>
          </p:nvPr>
        </p:nvSpPr>
        <p:spPr bwMode="ltGray">
          <a:xfrm>
            <a:off x="6155473" y="1715407"/>
            <a:ext cx="2644481" cy="2532888"/>
          </a:xfrm>
          <a:blipFill>
            <a:blip r:embed="rId4"/>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8" name="Text Placeholder 3">
            <a:extLst>
              <a:ext uri="{FF2B5EF4-FFF2-40B4-BE49-F238E27FC236}">
                <a16:creationId xmlns:a16="http://schemas.microsoft.com/office/drawing/2014/main" id="{9FC3A531-55BA-427A-B897-CF93D2A5C9DE}"/>
              </a:ext>
            </a:extLst>
          </p:cNvPr>
          <p:cNvSpPr>
            <a:spLocks noGrp="1"/>
          </p:cNvSpPr>
          <p:nvPr>
            <p:ph type="body" sz="quarter" idx="20"/>
          </p:nvPr>
        </p:nvSpPr>
        <p:spPr>
          <a:xfrm>
            <a:off x="8938273" y="4443695"/>
            <a:ext cx="2636219" cy="215444"/>
          </a:xfrm>
        </p:spPr>
        <p:txBody>
          <a:bodyPr/>
          <a:lstStyle>
            <a:lvl1pPr marL="0" indent="0" algn="l">
              <a:spcBef>
                <a:spcPts val="0"/>
              </a:spcBef>
              <a:buNone/>
              <a:defRPr sz="1400">
                <a:solidFill>
                  <a:schemeClr val="bg1"/>
                </a:solidFill>
                <a:latin typeface="+mn-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AC72B913-8930-45AF-BAF2-7FE0991EF4B5}"/>
              </a:ext>
            </a:extLst>
          </p:cNvPr>
          <p:cNvSpPr>
            <a:spLocks noGrp="1"/>
          </p:cNvSpPr>
          <p:nvPr>
            <p:ph type="pic" sz="quarter" idx="19" hasCustomPrompt="1"/>
          </p:nvPr>
        </p:nvSpPr>
        <p:spPr bwMode="ltGray">
          <a:xfrm>
            <a:off x="8935668" y="1715407"/>
            <a:ext cx="2636219" cy="2532888"/>
          </a:xfrm>
          <a:blipFill>
            <a:blip r:embed="rId5"/>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1" name="Title Placeholder 1">
            <a:extLst>
              <a:ext uri="{FF2B5EF4-FFF2-40B4-BE49-F238E27FC236}">
                <a16:creationId xmlns:a16="http://schemas.microsoft.com/office/drawing/2014/main" id="{C54FD42B-91E2-4CF3-605D-517CCF5C51CC}"/>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2995499350"/>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912454"/>
            <a:ext cx="11018520" cy="461665"/>
          </a:xfrm>
          <a:prstGeom prst="rect">
            <a:avLst/>
          </a:prstGeom>
          <a:noFill/>
        </p:spPr>
        <p:txBody>
          <a:bodyPr anchor="ctr">
            <a:normAutofit/>
          </a:bodyPr>
          <a:lstStyle>
            <a:lvl1pPr marL="0" algn="ctr" defTabSz="932555" rtl="0" eaLnBrk="1" latinLnBrk="0" hangingPunct="1">
              <a:lnSpc>
                <a:spcPct val="100000"/>
              </a:lnSpc>
              <a:spcBef>
                <a:spcPct val="0"/>
              </a:spcBef>
              <a:buNone/>
              <a:defRPr lang="en-US" sz="2999" b="0" kern="1200" cap="none" spc="-50" baseline="0" dirty="0">
                <a:ln w="3175">
                  <a:noFill/>
                </a:ln>
                <a:solidFill>
                  <a:schemeClr val="bg1"/>
                </a:solidFill>
                <a:effectLst/>
                <a:latin typeface="Opens Sans"/>
                <a:ea typeface="Open Sans" panose="020B0606030504020204" pitchFamily="34" charset="0"/>
                <a:cs typeface="Opens Sans"/>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cstate="print">
              <a:extLst>
                <a:ext uri="{28A0092B-C50C-407E-A947-70E740481C1C}">
                  <a14:useLocalDpi xmlns:a14="http://schemas.microsoft.com/office/drawing/2010/main"/>
                </a:ext>
              </a:extLst>
            </a:blip>
            <a:stretch>
              <a:fillRect/>
            </a:stretch>
          </a:blipFill>
        </p:spPr>
        <p:txBody>
          <a:bodyPr vert="horz" wrap="square" lIns="0" tIns="1371600" rIns="0" bIns="0" rtlCol="0" anchor="ctr" anchorCtr="0">
            <a:noAutofit/>
          </a:bodyPr>
          <a:lstStyle>
            <a:lvl1pPr marL="0" indent="0" algn="ctr">
              <a:buNone/>
              <a:defRPr lang="en-US" sz="1400" b="1" dirty="0">
                <a:solidFill>
                  <a:schemeClr val="bg1"/>
                </a:solidFill>
              </a:defRPr>
            </a:lvl1pPr>
          </a:lstStyle>
          <a:p>
            <a:pPr marL="228554" lvl="0" indent="-22855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6363357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1440">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lit_ContentArea">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6DF7C5E-F00D-A584-927A-EDDC069D0042}"/>
              </a:ext>
            </a:extLst>
          </p:cNvPr>
          <p:cNvSpPr>
            <a:spLocks noGrp="1"/>
          </p:cNvSpPr>
          <p:nvPr>
            <p:ph sz="half" idx="2"/>
          </p:nvPr>
        </p:nvSpPr>
        <p:spPr>
          <a:xfrm>
            <a:off x="839788" y="2258919"/>
            <a:ext cx="3266699" cy="40532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9B2A815C-160E-630F-917E-D1559B6708A8}"/>
              </a:ext>
            </a:extLst>
          </p:cNvPr>
          <p:cNvSpPr/>
          <p:nvPr userDrawn="1"/>
        </p:nvSpPr>
        <p:spPr>
          <a:xfrm>
            <a:off x="4979324" y="0"/>
            <a:ext cx="7212676" cy="6858000"/>
          </a:xfrm>
          <a:prstGeom prst="rect">
            <a:avLst/>
          </a:prstGeom>
          <a:solidFill>
            <a:srgbClr val="190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472AE49C-04B7-ADCD-9CAF-F576C3D79E2F}"/>
              </a:ext>
            </a:extLst>
          </p:cNvPr>
          <p:cNvSpPr>
            <a:spLocks noGrp="1"/>
          </p:cNvSpPr>
          <p:nvPr>
            <p:ph type="title"/>
          </p:nvPr>
        </p:nvSpPr>
        <p:spPr>
          <a:xfrm>
            <a:off x="838200" y="730250"/>
            <a:ext cx="3266699" cy="1325563"/>
          </a:xfrm>
        </p:spPr>
        <p:txBody>
          <a:bodyPr/>
          <a:lstStyle/>
          <a:p>
            <a:r>
              <a:rPr lang="en-US"/>
              <a:t>Click to edit Master title style</a:t>
            </a:r>
          </a:p>
        </p:txBody>
      </p:sp>
    </p:spTree>
    <p:extLst>
      <p:ext uri="{BB962C8B-B14F-4D97-AF65-F5344CB8AC3E}">
        <p14:creationId xmlns:p14="http://schemas.microsoft.com/office/powerpoint/2010/main" val="348812434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482295"/>
            <a:ext cx="11018520" cy="461665"/>
          </a:xfrm>
          <a:prstGeom prst="rect">
            <a:avLst/>
          </a:prstGeom>
        </p:spPr>
        <p:txBody>
          <a:bodyPr anchor="ctr">
            <a:normAutofit/>
          </a:bodyPr>
          <a:lstStyle>
            <a:lvl1pPr marL="0" algn="ctr" defTabSz="932555" rtl="0" eaLnBrk="1" latinLnBrk="0" hangingPunct="1">
              <a:lnSpc>
                <a:spcPct val="100000"/>
              </a:lnSpc>
              <a:spcBef>
                <a:spcPct val="0"/>
              </a:spcBef>
              <a:buNone/>
              <a:defRPr lang="en-US" sz="2999" b="0" kern="1200" cap="none" spc="-50" baseline="0" dirty="0">
                <a:ln w="3175">
                  <a:noFill/>
                </a:ln>
                <a:solidFill>
                  <a:schemeClr val="bg1"/>
                </a:solidFill>
                <a:effectLst/>
                <a:latin typeface="+mn-lt"/>
                <a:ea typeface="Open Sans" panose="020B0606030504020204" pitchFamily="34" charset="0"/>
                <a:cs typeface="Space Grotesk Medium" pitchFamily="2"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cstate="print">
              <a:extLst>
                <a:ext uri="{28A0092B-C50C-407E-A947-70E740481C1C}">
                  <a14:useLocalDpi xmlns:a14="http://schemas.microsoft.com/office/drawing/2010/main"/>
                </a:ext>
              </a:extLst>
            </a:blip>
            <a:stretch>
              <a:fillRect/>
            </a:stretch>
          </a:blipFill>
        </p:spPr>
        <p:txBody>
          <a:bodyPr vert="horz" wrap="square" lIns="0" tIns="1280160" rIns="0" bIns="0" rtlCol="0" anchor="ctr" anchorCtr="0">
            <a:noAutofit/>
          </a:bodyPr>
          <a:lstStyle>
            <a:lvl1pPr marL="0" indent="0" algn="ctr">
              <a:buNone/>
              <a:defRPr lang="en-US" sz="1400" b="1" dirty="0">
                <a:solidFill>
                  <a:schemeClr val="bg1"/>
                </a:solidFill>
              </a:defRPr>
            </a:lvl1pPr>
          </a:lstStyle>
          <a:p>
            <a:pPr marL="228554" lvl="0" indent="-22855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60081638"/>
      </p:ext>
    </p:extLst>
  </p:cSld>
  <p:clrMapOvr>
    <a:masterClrMapping/>
  </p:clrMapOvr>
  <p:transition>
    <p:fade/>
  </p:transition>
  <p:extLst>
    <p:ext uri="{DCECCB84-F9BA-43D5-87BE-67443E8EF086}">
      <p15:sldGuideLst xmlns:p15="http://schemas.microsoft.com/office/powerpoint/2012/main">
        <p15:guide id="5" orient="horz" pos="5760">
          <p15:clr>
            <a:srgbClr val="5ACBF0"/>
          </p15:clr>
        </p15:guide>
        <p15:guide id="6" orient="horz" pos="720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915914"/>
            <a:ext cx="11018520" cy="461665"/>
          </a:xfrm>
          <a:prstGeom prst="rect">
            <a:avLst/>
          </a:prstGeom>
        </p:spPr>
        <p:txBody>
          <a:bodyPr anchor="ctr">
            <a:normAutofit/>
          </a:bodyPr>
          <a:lstStyle>
            <a:lvl1pPr algn="ctr" defTabSz="932555" rtl="0" eaLnBrk="1" latinLnBrk="0" hangingPunct="1">
              <a:lnSpc>
                <a:spcPct val="100000"/>
              </a:lnSpc>
              <a:spcBef>
                <a:spcPct val="0"/>
              </a:spcBef>
              <a:buNone/>
              <a:defRPr lang="en-US" sz="2999" b="0" kern="1200" cap="none" spc="-50" baseline="0" dirty="0">
                <a:ln w="3175">
                  <a:noFill/>
                </a:ln>
                <a:solidFill>
                  <a:schemeClr val="bg1"/>
                </a:solidFill>
                <a:effectLst/>
                <a:latin typeface="+mn-lt"/>
                <a:ea typeface="Open Sans" panose="020B0606030504020204" pitchFamily="34" charset="0"/>
                <a:cs typeface="Space Grotesk Medium" pitchFamily="2" charset="0"/>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553998"/>
          </a:xfrm>
        </p:spPr>
        <p:txBody>
          <a:bodyPr/>
          <a:lstStyle>
            <a:lvl1pPr marL="0" indent="0" algn="ctr">
              <a:spcBef>
                <a:spcPts val="0"/>
              </a:spcBef>
              <a:buNone/>
              <a:defRPr sz="1800">
                <a:latin typeface="+mn-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553998"/>
          </a:xfrm>
        </p:spPr>
        <p:txBody>
          <a:bodyPr/>
          <a:lstStyle>
            <a:lvl1pPr marL="0" indent="0" algn="ctr">
              <a:spcBef>
                <a:spcPts val="0"/>
              </a:spcBef>
              <a:buNone/>
              <a:defRPr sz="1800">
                <a:latin typeface="+mn-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553998"/>
          </a:xfrm>
        </p:spPr>
        <p:txBody>
          <a:bodyPr/>
          <a:lstStyle>
            <a:lvl1pPr marL="0" indent="0" algn="ctr">
              <a:spcBef>
                <a:spcPts val="0"/>
              </a:spcBef>
              <a:buNone/>
              <a:defRPr sz="1800">
                <a:latin typeface="+mn-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60914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0322208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909959"/>
            <a:ext cx="11018520" cy="461665"/>
          </a:xfrm>
          <a:prstGeom prst="rect">
            <a:avLst/>
          </a:prstGeom>
        </p:spPr>
        <p:txBody>
          <a:bodyPr anchor="ctr">
            <a:normAutofit/>
          </a:bodyPr>
          <a:lstStyle>
            <a:lvl1pPr marL="0" algn="ctr" defTabSz="932555" rtl="0" eaLnBrk="1" latinLnBrk="0" hangingPunct="1">
              <a:lnSpc>
                <a:spcPct val="100000"/>
              </a:lnSpc>
              <a:spcBef>
                <a:spcPct val="0"/>
              </a:spcBef>
              <a:buNone/>
              <a:defRPr lang="en-US" sz="2999" b="0" kern="1200" cap="none" spc="-50" baseline="0" dirty="0">
                <a:ln w="3175">
                  <a:noFill/>
                </a:ln>
                <a:solidFill>
                  <a:schemeClr val="bg1"/>
                </a:solidFill>
                <a:effectLst/>
                <a:latin typeface="+mn-lt"/>
                <a:ea typeface="Open Sans" panose="020B0606030504020204" pitchFamily="34" charset="0"/>
                <a:cs typeface="Space Grotesk Medium" pitchFamily="2" charset="0"/>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553998"/>
          </a:xfrm>
        </p:spPr>
        <p:txBody>
          <a:bodyPr/>
          <a:lstStyle>
            <a:lvl1pPr marL="0" indent="0" algn="ctr">
              <a:spcBef>
                <a:spcPts val="0"/>
              </a:spcBef>
              <a:buNone/>
              <a:defRPr sz="1800">
                <a:latin typeface="Opens Sans"/>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553998"/>
          </a:xfrm>
        </p:spPr>
        <p:txBody>
          <a:bodyPr/>
          <a:lstStyle>
            <a:lvl1pPr marL="0" indent="0" algn="ctr">
              <a:spcBef>
                <a:spcPts val="0"/>
              </a:spcBef>
              <a:buNone/>
              <a:defRPr sz="1800">
                <a:latin typeface="Opens Sans"/>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553998"/>
          </a:xfrm>
        </p:spPr>
        <p:txBody>
          <a:bodyPr/>
          <a:lstStyle>
            <a:lvl1pPr marL="0" indent="0" algn="ctr">
              <a:spcBef>
                <a:spcPts val="0"/>
              </a:spcBef>
              <a:buNone/>
              <a:defRPr sz="1800">
                <a:latin typeface="Opens Sans"/>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553998"/>
          </a:xfrm>
        </p:spPr>
        <p:txBody>
          <a:bodyPr/>
          <a:lstStyle>
            <a:lvl1pPr marL="0" indent="0" algn="ctr">
              <a:spcBef>
                <a:spcPts val="0"/>
              </a:spcBef>
              <a:buNone/>
              <a:defRPr sz="1800">
                <a:latin typeface="Opens Sans"/>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60914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1593701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Title and subtitle only">
    <p:spTree>
      <p:nvGrpSpPr>
        <p:cNvPr id="1" name=""/>
        <p:cNvGrpSpPr/>
        <p:nvPr/>
      </p:nvGrpSpPr>
      <p:grpSpPr>
        <a:xfrm>
          <a:off x="0" y="0"/>
          <a:ext cx="0" cy="0"/>
          <a:chOff x="0" y="0"/>
          <a:chExt cx="0" cy="0"/>
        </a:xfrm>
      </p:grpSpPr>
      <p:sp>
        <p:nvSpPr>
          <p:cNvPr id="5" name="Text Placeholder 6">
            <a:extLst>
              <a:ext uri="{FF2B5EF4-FFF2-40B4-BE49-F238E27FC236}">
                <a16:creationId xmlns:a16="http://schemas.microsoft.com/office/drawing/2014/main" id="{D5A35C7D-5729-765B-7B88-C17471CC6404}"/>
              </a:ext>
            </a:extLst>
          </p:cNvPr>
          <p:cNvSpPr>
            <a:spLocks noGrp="1"/>
          </p:cNvSpPr>
          <p:nvPr>
            <p:ph type="body" sz="quarter" idx="10" hasCustomPrompt="1"/>
          </p:nvPr>
        </p:nvSpPr>
        <p:spPr>
          <a:xfrm>
            <a:off x="607933" y="949506"/>
            <a:ext cx="4165852" cy="369332"/>
          </a:xfrm>
        </p:spPr>
        <p:txBody>
          <a:bodyPr/>
          <a:lstStyle>
            <a:lvl1pPr>
              <a:defRPr sz="2400">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2" name="Title Placeholder 1">
            <a:extLst>
              <a:ext uri="{FF2B5EF4-FFF2-40B4-BE49-F238E27FC236}">
                <a16:creationId xmlns:a16="http://schemas.microsoft.com/office/drawing/2014/main" id="{8A132A79-F6D9-E2F8-9C58-2B0CC8460C89}"/>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2847115185"/>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Paragraph">
    <p:spTree>
      <p:nvGrpSpPr>
        <p:cNvPr id="1" name=""/>
        <p:cNvGrpSpPr/>
        <p:nvPr/>
      </p:nvGrpSpPr>
      <p:grpSpPr>
        <a:xfrm>
          <a:off x="0" y="0"/>
          <a:ext cx="0" cy="0"/>
          <a:chOff x="0" y="0"/>
          <a:chExt cx="0" cy="0"/>
        </a:xfrm>
      </p:grpSpPr>
      <p:sp>
        <p:nvSpPr>
          <p:cNvPr id="5" name="Text Placeholder 6">
            <a:extLst>
              <a:ext uri="{FF2B5EF4-FFF2-40B4-BE49-F238E27FC236}">
                <a16:creationId xmlns:a16="http://schemas.microsoft.com/office/drawing/2014/main" id="{06C45FBC-7138-3F4D-F6FA-45F14A8D7DB8}"/>
              </a:ext>
            </a:extLst>
          </p:cNvPr>
          <p:cNvSpPr>
            <a:spLocks noGrp="1"/>
          </p:cNvSpPr>
          <p:nvPr>
            <p:ph type="body" sz="quarter" idx="10" hasCustomPrompt="1"/>
          </p:nvPr>
        </p:nvSpPr>
        <p:spPr>
          <a:xfrm>
            <a:off x="607933" y="949506"/>
            <a:ext cx="4165852" cy="369332"/>
          </a:xfrm>
        </p:spPr>
        <p:txBody>
          <a:bodyPr/>
          <a:lstStyle>
            <a:lvl1pPr>
              <a:defRPr sz="2400">
                <a:solidFill>
                  <a:schemeClr val="bg1"/>
                </a:solidFill>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2" name="Title Placeholder 1">
            <a:extLst>
              <a:ext uri="{FF2B5EF4-FFF2-40B4-BE49-F238E27FC236}">
                <a16:creationId xmlns:a16="http://schemas.microsoft.com/office/drawing/2014/main" id="{6607C686-A6D8-4695-4D7D-F01AAC0280D9}"/>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526027047"/>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610175" y="1886725"/>
            <a:ext cx="5211763" cy="13665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86725"/>
            <a:ext cx="5219700" cy="13665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60914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 name="Title Placeholder 1">
            <a:extLst>
              <a:ext uri="{FF2B5EF4-FFF2-40B4-BE49-F238E27FC236}">
                <a16:creationId xmlns:a16="http://schemas.microsoft.com/office/drawing/2014/main" id="{61D2440F-464B-2F39-08C1-E6BECA5D7A2F}"/>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25095643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Roadmap">
    <p:spTree>
      <p:nvGrpSpPr>
        <p:cNvPr id="1" name=""/>
        <p:cNvGrpSpPr/>
        <p:nvPr/>
      </p:nvGrpSpPr>
      <p:grpSpPr>
        <a:xfrm>
          <a:off x="0" y="0"/>
          <a:ext cx="0" cy="0"/>
          <a:chOff x="0" y="0"/>
          <a:chExt cx="0" cy="0"/>
        </a:xfrm>
      </p:grpSpPr>
      <p:cxnSp>
        <p:nvCxnSpPr>
          <p:cNvPr id="153" name="Straight Connector 152">
            <a:extLst>
              <a:ext uri="{FF2B5EF4-FFF2-40B4-BE49-F238E27FC236}">
                <a16:creationId xmlns:a16="http://schemas.microsoft.com/office/drawing/2014/main" id="{12B1E593-65FE-FC20-20C2-A055AD8F4C5F}"/>
              </a:ext>
            </a:extLst>
          </p:cNvPr>
          <p:cNvCxnSpPr>
            <a:cxnSpLocks/>
          </p:cNvCxnSpPr>
          <p:nvPr userDrawn="1"/>
        </p:nvCxnSpPr>
        <p:spPr>
          <a:xfrm flipH="1" flipV="1">
            <a:off x="9548042" y="3678356"/>
            <a:ext cx="546" cy="1775683"/>
          </a:xfrm>
          <a:prstGeom prst="line">
            <a:avLst/>
          </a:prstGeom>
          <a:noFill/>
          <a:ln w="9525" cap="flat" cmpd="sng" algn="ctr">
            <a:solidFill>
              <a:srgbClr val="808080"/>
            </a:solidFill>
            <a:prstDash val="solid"/>
            <a:headEnd type="none" w="lg" len="med"/>
            <a:tailEnd type="none" w="lg" len="med"/>
          </a:ln>
          <a:effectLst/>
        </p:spPr>
      </p:cxnSp>
      <p:cxnSp>
        <p:nvCxnSpPr>
          <p:cNvPr id="154" name="Straight Connector 153">
            <a:extLst>
              <a:ext uri="{FF2B5EF4-FFF2-40B4-BE49-F238E27FC236}">
                <a16:creationId xmlns:a16="http://schemas.microsoft.com/office/drawing/2014/main" id="{95BA12FF-2A22-1275-24CB-8C0C44F8920F}"/>
              </a:ext>
            </a:extLst>
          </p:cNvPr>
          <p:cNvCxnSpPr>
            <a:cxnSpLocks/>
          </p:cNvCxnSpPr>
          <p:nvPr userDrawn="1"/>
        </p:nvCxnSpPr>
        <p:spPr>
          <a:xfrm>
            <a:off x="9521591" y="2604155"/>
            <a:ext cx="546" cy="1156286"/>
          </a:xfrm>
          <a:prstGeom prst="line">
            <a:avLst/>
          </a:prstGeom>
          <a:noFill/>
          <a:ln w="9525" cap="flat" cmpd="sng" algn="ctr">
            <a:solidFill>
              <a:srgbClr val="808080"/>
            </a:solidFill>
            <a:prstDash val="solid"/>
            <a:headEnd type="none" w="lg" len="med"/>
            <a:tailEnd type="none" w="lg" len="med"/>
          </a:ln>
          <a:effectLst/>
        </p:spPr>
      </p:cxnSp>
      <p:cxnSp>
        <p:nvCxnSpPr>
          <p:cNvPr id="152" name="Straight Connector 151">
            <a:extLst>
              <a:ext uri="{FF2B5EF4-FFF2-40B4-BE49-F238E27FC236}">
                <a16:creationId xmlns:a16="http://schemas.microsoft.com/office/drawing/2014/main" id="{97DB66B0-9A98-7820-6C42-C0403494C7FB}"/>
              </a:ext>
            </a:extLst>
          </p:cNvPr>
          <p:cNvCxnSpPr>
            <a:cxnSpLocks/>
          </p:cNvCxnSpPr>
          <p:nvPr userDrawn="1"/>
        </p:nvCxnSpPr>
        <p:spPr>
          <a:xfrm flipH="1" flipV="1">
            <a:off x="7373888" y="3678356"/>
            <a:ext cx="546" cy="1775683"/>
          </a:xfrm>
          <a:prstGeom prst="line">
            <a:avLst/>
          </a:prstGeom>
          <a:noFill/>
          <a:ln w="9525" cap="flat" cmpd="sng" algn="ctr">
            <a:solidFill>
              <a:srgbClr val="808080"/>
            </a:solidFill>
            <a:prstDash val="solid"/>
            <a:headEnd type="none" w="lg" len="med"/>
            <a:tailEnd type="none" w="lg" len="med"/>
          </a:ln>
          <a:effectLst/>
        </p:spPr>
      </p:cxnSp>
      <p:cxnSp>
        <p:nvCxnSpPr>
          <p:cNvPr id="297" name="Straight Connector 296">
            <a:extLst>
              <a:ext uri="{FF2B5EF4-FFF2-40B4-BE49-F238E27FC236}">
                <a16:creationId xmlns:a16="http://schemas.microsoft.com/office/drawing/2014/main" id="{5C6D6FD5-BA2C-48FC-B005-55409DB58285}"/>
              </a:ext>
            </a:extLst>
          </p:cNvPr>
          <p:cNvCxnSpPr>
            <a:cxnSpLocks/>
          </p:cNvCxnSpPr>
          <p:nvPr userDrawn="1"/>
        </p:nvCxnSpPr>
        <p:spPr>
          <a:xfrm>
            <a:off x="964333" y="3691861"/>
            <a:ext cx="1959320" cy="0"/>
          </a:xfrm>
          <a:prstGeom prst="line">
            <a:avLst/>
          </a:prstGeom>
          <a:noFill/>
          <a:ln w="25400" cap="rnd" cmpd="sng" algn="ctr">
            <a:solidFill>
              <a:schemeClr val="accent1"/>
            </a:solidFill>
            <a:prstDash val="solid"/>
            <a:round/>
          </a:ln>
          <a:effectLst/>
        </p:spPr>
      </p:cxnSp>
      <p:cxnSp>
        <p:nvCxnSpPr>
          <p:cNvPr id="299" name="Straight Connector 298">
            <a:extLst>
              <a:ext uri="{FF2B5EF4-FFF2-40B4-BE49-F238E27FC236}">
                <a16:creationId xmlns:a16="http://schemas.microsoft.com/office/drawing/2014/main" id="{B0F19015-134D-4EFA-BC3F-39EA383A0984}"/>
              </a:ext>
            </a:extLst>
          </p:cNvPr>
          <p:cNvCxnSpPr>
            <a:cxnSpLocks/>
            <a:endCxn id="353" idx="0"/>
          </p:cNvCxnSpPr>
          <p:nvPr userDrawn="1"/>
        </p:nvCxnSpPr>
        <p:spPr>
          <a:xfrm flipH="1" flipV="1">
            <a:off x="800427" y="3610702"/>
            <a:ext cx="908" cy="1560950"/>
          </a:xfrm>
          <a:prstGeom prst="line">
            <a:avLst/>
          </a:prstGeom>
          <a:noFill/>
          <a:ln w="9525" cap="flat" cmpd="sng" algn="ctr">
            <a:solidFill>
              <a:srgbClr val="808080"/>
            </a:solidFill>
            <a:prstDash val="solid"/>
            <a:headEnd type="none" w="lg" len="med"/>
            <a:tailEnd type="none" w="lg" len="med"/>
          </a:ln>
          <a:effectLst/>
        </p:spPr>
      </p:cxnSp>
      <p:cxnSp>
        <p:nvCxnSpPr>
          <p:cNvPr id="301" name="Straight Connector 300">
            <a:extLst>
              <a:ext uri="{FF2B5EF4-FFF2-40B4-BE49-F238E27FC236}">
                <a16:creationId xmlns:a16="http://schemas.microsoft.com/office/drawing/2014/main" id="{B8D31B76-2DB5-4A9B-9ECB-58276B10A081}"/>
              </a:ext>
            </a:extLst>
          </p:cNvPr>
          <p:cNvCxnSpPr>
            <a:cxnSpLocks/>
          </p:cNvCxnSpPr>
          <p:nvPr userDrawn="1"/>
        </p:nvCxnSpPr>
        <p:spPr>
          <a:xfrm flipH="1" flipV="1">
            <a:off x="5172278" y="3678356"/>
            <a:ext cx="546" cy="1775683"/>
          </a:xfrm>
          <a:prstGeom prst="line">
            <a:avLst/>
          </a:prstGeom>
          <a:noFill/>
          <a:ln w="9525" cap="flat" cmpd="sng" algn="ctr">
            <a:solidFill>
              <a:srgbClr val="808080"/>
            </a:solidFill>
            <a:prstDash val="solid"/>
            <a:headEnd type="none" w="lg" len="med"/>
            <a:tailEnd type="none" w="lg" len="med"/>
          </a:ln>
          <a:effectLst/>
        </p:spPr>
      </p:cxnSp>
      <p:cxnSp>
        <p:nvCxnSpPr>
          <p:cNvPr id="303" name="Straight Connector 302">
            <a:extLst>
              <a:ext uri="{FF2B5EF4-FFF2-40B4-BE49-F238E27FC236}">
                <a16:creationId xmlns:a16="http://schemas.microsoft.com/office/drawing/2014/main" id="{62824D99-C3ED-40B2-9F03-07E24519CC43}"/>
              </a:ext>
            </a:extLst>
          </p:cNvPr>
          <p:cNvCxnSpPr>
            <a:cxnSpLocks/>
            <a:stCxn id="319" idx="4"/>
          </p:cNvCxnSpPr>
          <p:nvPr userDrawn="1"/>
        </p:nvCxnSpPr>
        <p:spPr>
          <a:xfrm flipH="1" flipV="1">
            <a:off x="2993192" y="3711973"/>
            <a:ext cx="546" cy="2576824"/>
          </a:xfrm>
          <a:prstGeom prst="line">
            <a:avLst/>
          </a:prstGeom>
          <a:noFill/>
          <a:ln w="9525" cap="flat" cmpd="sng" algn="ctr">
            <a:solidFill>
              <a:srgbClr val="808080"/>
            </a:solidFill>
            <a:prstDash val="solid"/>
            <a:headEnd type="none" w="lg" len="med"/>
            <a:tailEnd type="none" w="lg" len="med"/>
          </a:ln>
          <a:effectLst/>
        </p:spPr>
      </p:cxnSp>
      <p:sp>
        <p:nvSpPr>
          <p:cNvPr id="305" name="Oval 304">
            <a:extLst>
              <a:ext uri="{FF2B5EF4-FFF2-40B4-BE49-F238E27FC236}">
                <a16:creationId xmlns:a16="http://schemas.microsoft.com/office/drawing/2014/main" id="{93A03370-9557-465A-A62E-B9E34A46D372}"/>
              </a:ext>
              <a:ext uri="{C183D7F6-B498-43B3-948B-1728B52AA6E4}">
                <adec:decorative xmlns:adec="http://schemas.microsoft.com/office/drawing/2017/decorative" val="1"/>
              </a:ext>
            </a:extLst>
          </p:cNvPr>
          <p:cNvSpPr/>
          <p:nvPr userDrawn="1"/>
        </p:nvSpPr>
        <p:spPr bwMode="auto">
          <a:xfrm rot="10800000" flipV="1">
            <a:off x="2951092" y="433416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07" name="Oval 306">
            <a:extLst>
              <a:ext uri="{FF2B5EF4-FFF2-40B4-BE49-F238E27FC236}">
                <a16:creationId xmlns:a16="http://schemas.microsoft.com/office/drawing/2014/main" id="{35A6069C-F5A8-4D14-BBCB-B8F15EC98BA8}"/>
              </a:ext>
              <a:ext uri="{C183D7F6-B498-43B3-948B-1728B52AA6E4}">
                <adec:decorative xmlns:adec="http://schemas.microsoft.com/office/drawing/2017/decorative" val="1"/>
              </a:ext>
            </a:extLst>
          </p:cNvPr>
          <p:cNvSpPr/>
          <p:nvPr userDrawn="1"/>
        </p:nvSpPr>
        <p:spPr bwMode="auto">
          <a:xfrm rot="10800000" flipV="1">
            <a:off x="2951092" y="4601212"/>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09" name="Oval 308">
            <a:extLst>
              <a:ext uri="{FF2B5EF4-FFF2-40B4-BE49-F238E27FC236}">
                <a16:creationId xmlns:a16="http://schemas.microsoft.com/office/drawing/2014/main" id="{43DF3D6B-30AB-4C2B-B3D8-D3A9C2382ABC}"/>
              </a:ext>
              <a:ext uri="{C183D7F6-B498-43B3-948B-1728B52AA6E4}">
                <adec:decorative xmlns:adec="http://schemas.microsoft.com/office/drawing/2017/decorative" val="1"/>
              </a:ext>
            </a:extLst>
          </p:cNvPr>
          <p:cNvSpPr/>
          <p:nvPr userDrawn="1"/>
        </p:nvSpPr>
        <p:spPr bwMode="auto">
          <a:xfrm rot="10800000" flipV="1">
            <a:off x="2951092" y="4868259"/>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11" name="Oval 310">
            <a:extLst>
              <a:ext uri="{FF2B5EF4-FFF2-40B4-BE49-F238E27FC236}">
                <a16:creationId xmlns:a16="http://schemas.microsoft.com/office/drawing/2014/main" id="{018029AE-AF0D-44A3-BADE-7FAED7A73195}"/>
              </a:ext>
              <a:ext uri="{C183D7F6-B498-43B3-948B-1728B52AA6E4}">
                <adec:decorative xmlns:adec="http://schemas.microsoft.com/office/drawing/2017/decorative" val="1"/>
              </a:ext>
            </a:extLst>
          </p:cNvPr>
          <p:cNvSpPr/>
          <p:nvPr userDrawn="1"/>
        </p:nvSpPr>
        <p:spPr bwMode="auto">
          <a:xfrm rot="10800000" flipV="1">
            <a:off x="2951092" y="513530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13" name="Oval 312">
            <a:extLst>
              <a:ext uri="{FF2B5EF4-FFF2-40B4-BE49-F238E27FC236}">
                <a16:creationId xmlns:a16="http://schemas.microsoft.com/office/drawing/2014/main" id="{1D11FEFF-B12F-4B59-9CA6-3D9EC491BF99}"/>
              </a:ext>
              <a:ext uri="{C183D7F6-B498-43B3-948B-1728B52AA6E4}">
                <adec:decorative xmlns:adec="http://schemas.microsoft.com/office/drawing/2017/decorative" val="1"/>
              </a:ext>
            </a:extLst>
          </p:cNvPr>
          <p:cNvSpPr/>
          <p:nvPr userDrawn="1"/>
        </p:nvSpPr>
        <p:spPr bwMode="auto">
          <a:xfrm rot="10800000" flipV="1">
            <a:off x="2951092" y="5402353"/>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15" name="Oval 314">
            <a:extLst>
              <a:ext uri="{FF2B5EF4-FFF2-40B4-BE49-F238E27FC236}">
                <a16:creationId xmlns:a16="http://schemas.microsoft.com/office/drawing/2014/main" id="{1FB2E447-810C-4DE4-A228-6BAFB05B035F}"/>
              </a:ext>
              <a:ext uri="{C183D7F6-B498-43B3-948B-1728B52AA6E4}">
                <adec:decorative xmlns:adec="http://schemas.microsoft.com/office/drawing/2017/decorative" val="1"/>
              </a:ext>
            </a:extLst>
          </p:cNvPr>
          <p:cNvSpPr/>
          <p:nvPr userDrawn="1"/>
        </p:nvSpPr>
        <p:spPr bwMode="auto">
          <a:xfrm rot="10800000" flipV="1">
            <a:off x="2951092" y="5669400"/>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17" name="Oval 316">
            <a:extLst>
              <a:ext uri="{FF2B5EF4-FFF2-40B4-BE49-F238E27FC236}">
                <a16:creationId xmlns:a16="http://schemas.microsoft.com/office/drawing/2014/main" id="{D7BE6815-E6AF-4655-B66F-3613F63A3726}"/>
              </a:ext>
              <a:ext uri="{C183D7F6-B498-43B3-948B-1728B52AA6E4}">
                <adec:decorative xmlns:adec="http://schemas.microsoft.com/office/drawing/2017/decorative" val="1"/>
              </a:ext>
            </a:extLst>
          </p:cNvPr>
          <p:cNvSpPr/>
          <p:nvPr userDrawn="1"/>
        </p:nvSpPr>
        <p:spPr bwMode="auto">
          <a:xfrm rot="10800000" flipV="1">
            <a:off x="2951092" y="5936447"/>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19" name="Oval 318">
            <a:extLst>
              <a:ext uri="{FF2B5EF4-FFF2-40B4-BE49-F238E27FC236}">
                <a16:creationId xmlns:a16="http://schemas.microsoft.com/office/drawing/2014/main" id="{C3942845-83F1-48DF-910A-B5509F837C1E}"/>
              </a:ext>
              <a:ext uri="{C183D7F6-B498-43B3-948B-1728B52AA6E4}">
                <adec:decorative xmlns:adec="http://schemas.microsoft.com/office/drawing/2017/decorative" val="1"/>
              </a:ext>
            </a:extLst>
          </p:cNvPr>
          <p:cNvSpPr/>
          <p:nvPr userDrawn="1"/>
        </p:nvSpPr>
        <p:spPr bwMode="auto">
          <a:xfrm rot="10800000" flipV="1">
            <a:off x="2951092" y="6203494"/>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21" name="Oval 320">
            <a:extLst>
              <a:ext uri="{FF2B5EF4-FFF2-40B4-BE49-F238E27FC236}">
                <a16:creationId xmlns:a16="http://schemas.microsoft.com/office/drawing/2014/main" id="{19363B32-EE6A-45D6-BD59-405A3FA4778A}"/>
              </a:ext>
              <a:ext uri="{C183D7F6-B498-43B3-948B-1728B52AA6E4}">
                <adec:decorative xmlns:adec="http://schemas.microsoft.com/office/drawing/2017/decorative" val="1"/>
              </a:ext>
            </a:extLst>
          </p:cNvPr>
          <p:cNvSpPr/>
          <p:nvPr userDrawn="1"/>
        </p:nvSpPr>
        <p:spPr bwMode="auto">
          <a:xfrm rot="10800000" flipV="1">
            <a:off x="2951092" y="4076700"/>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cxnSp>
        <p:nvCxnSpPr>
          <p:cNvPr id="323" name="Straight Connector 322">
            <a:extLst>
              <a:ext uri="{FF2B5EF4-FFF2-40B4-BE49-F238E27FC236}">
                <a16:creationId xmlns:a16="http://schemas.microsoft.com/office/drawing/2014/main" id="{0D15B48E-DE0C-4FD8-8642-CD25BC5F67ED}"/>
              </a:ext>
            </a:extLst>
          </p:cNvPr>
          <p:cNvCxnSpPr>
            <a:cxnSpLocks/>
            <a:stCxn id="397" idx="0"/>
          </p:cNvCxnSpPr>
          <p:nvPr userDrawn="1"/>
        </p:nvCxnSpPr>
        <p:spPr>
          <a:xfrm>
            <a:off x="800789" y="2070061"/>
            <a:ext cx="546" cy="1690380"/>
          </a:xfrm>
          <a:prstGeom prst="line">
            <a:avLst/>
          </a:prstGeom>
          <a:noFill/>
          <a:ln w="9525" cap="flat" cmpd="sng" algn="ctr">
            <a:solidFill>
              <a:srgbClr val="808080"/>
            </a:solidFill>
            <a:prstDash val="solid"/>
            <a:headEnd type="none" w="lg" len="med"/>
            <a:tailEnd type="none" w="lg" len="med"/>
          </a:ln>
          <a:effectLst/>
        </p:spPr>
      </p:cxnSp>
      <p:cxnSp>
        <p:nvCxnSpPr>
          <p:cNvPr id="325" name="Straight Connector 324">
            <a:extLst>
              <a:ext uri="{FF2B5EF4-FFF2-40B4-BE49-F238E27FC236}">
                <a16:creationId xmlns:a16="http://schemas.microsoft.com/office/drawing/2014/main" id="{CB513B17-CA4E-4457-8D3D-A41F330CA0C1}"/>
              </a:ext>
            </a:extLst>
          </p:cNvPr>
          <p:cNvCxnSpPr>
            <a:cxnSpLocks/>
            <a:stCxn id="331" idx="0"/>
          </p:cNvCxnSpPr>
          <p:nvPr userDrawn="1"/>
        </p:nvCxnSpPr>
        <p:spPr>
          <a:xfrm>
            <a:off x="7364341" y="2604155"/>
            <a:ext cx="546" cy="1156286"/>
          </a:xfrm>
          <a:prstGeom prst="line">
            <a:avLst/>
          </a:prstGeom>
          <a:noFill/>
          <a:ln w="9525" cap="flat" cmpd="sng" algn="ctr">
            <a:solidFill>
              <a:srgbClr val="808080"/>
            </a:solidFill>
            <a:prstDash val="solid"/>
            <a:headEnd type="none" w="lg" len="med"/>
            <a:tailEnd type="none" w="lg" len="med"/>
          </a:ln>
          <a:effectLst/>
        </p:spPr>
      </p:cxnSp>
      <p:sp>
        <p:nvSpPr>
          <p:cNvPr id="327" name="Oval 326">
            <a:extLst>
              <a:ext uri="{FF2B5EF4-FFF2-40B4-BE49-F238E27FC236}">
                <a16:creationId xmlns:a16="http://schemas.microsoft.com/office/drawing/2014/main" id="{75CD7806-E0DC-4208-968D-0951B6901A2A}"/>
              </a:ext>
              <a:ext uri="{C183D7F6-B498-43B3-948B-1728B52AA6E4}">
                <adec:decorative xmlns:adec="http://schemas.microsoft.com/office/drawing/2017/decorative" val="1"/>
              </a:ext>
            </a:extLst>
          </p:cNvPr>
          <p:cNvSpPr/>
          <p:nvPr userDrawn="1"/>
        </p:nvSpPr>
        <p:spPr bwMode="auto">
          <a:xfrm flipV="1">
            <a:off x="7321695" y="3052946"/>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29" name="Oval 328">
            <a:extLst>
              <a:ext uri="{FF2B5EF4-FFF2-40B4-BE49-F238E27FC236}">
                <a16:creationId xmlns:a16="http://schemas.microsoft.com/office/drawing/2014/main" id="{1FE80273-DB88-46C9-994E-68CB62DDFADA}"/>
              </a:ext>
              <a:ext uri="{C183D7F6-B498-43B3-948B-1728B52AA6E4}">
                <adec:decorative xmlns:adec="http://schemas.microsoft.com/office/drawing/2017/decorative" val="1"/>
              </a:ext>
            </a:extLst>
          </p:cNvPr>
          <p:cNvSpPr/>
          <p:nvPr userDrawn="1"/>
        </p:nvSpPr>
        <p:spPr bwMode="auto">
          <a:xfrm flipV="1">
            <a:off x="7321695" y="2785899"/>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31" name="Oval 330">
            <a:extLst>
              <a:ext uri="{FF2B5EF4-FFF2-40B4-BE49-F238E27FC236}">
                <a16:creationId xmlns:a16="http://schemas.microsoft.com/office/drawing/2014/main" id="{11CD3559-8AB5-4526-9498-37CBA0BF4C07}"/>
              </a:ext>
              <a:ext uri="{C183D7F6-B498-43B3-948B-1728B52AA6E4}">
                <adec:decorative xmlns:adec="http://schemas.microsoft.com/office/drawing/2017/decorative" val="1"/>
              </a:ext>
            </a:extLst>
          </p:cNvPr>
          <p:cNvSpPr/>
          <p:nvPr userDrawn="1"/>
        </p:nvSpPr>
        <p:spPr bwMode="auto">
          <a:xfrm flipV="1">
            <a:off x="7321695" y="2518852"/>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cxnSp>
        <p:nvCxnSpPr>
          <p:cNvPr id="333" name="Straight Connector 332">
            <a:extLst>
              <a:ext uri="{FF2B5EF4-FFF2-40B4-BE49-F238E27FC236}">
                <a16:creationId xmlns:a16="http://schemas.microsoft.com/office/drawing/2014/main" id="{A095D834-AF20-4AFC-8D37-364B87B1D3AB}"/>
              </a:ext>
            </a:extLst>
          </p:cNvPr>
          <p:cNvCxnSpPr>
            <a:cxnSpLocks/>
            <a:stCxn id="387" idx="0"/>
            <a:endCxn id="349" idx="4"/>
          </p:cNvCxnSpPr>
          <p:nvPr userDrawn="1"/>
        </p:nvCxnSpPr>
        <p:spPr>
          <a:xfrm flipH="1">
            <a:off x="2995454" y="2337108"/>
            <a:ext cx="1992" cy="1286173"/>
          </a:xfrm>
          <a:prstGeom prst="line">
            <a:avLst/>
          </a:prstGeom>
          <a:noFill/>
          <a:ln w="9525" cap="flat" cmpd="sng" algn="ctr">
            <a:solidFill>
              <a:srgbClr val="808080"/>
            </a:solidFill>
            <a:prstDash val="solid"/>
            <a:headEnd type="none" w="lg" len="med"/>
            <a:tailEnd type="none" w="lg" len="med"/>
          </a:ln>
          <a:effectLst/>
        </p:spPr>
      </p:cxnSp>
      <p:cxnSp>
        <p:nvCxnSpPr>
          <p:cNvPr id="335" name="Straight Connector 334">
            <a:extLst>
              <a:ext uri="{FF2B5EF4-FFF2-40B4-BE49-F238E27FC236}">
                <a16:creationId xmlns:a16="http://schemas.microsoft.com/office/drawing/2014/main" id="{9661516A-32AD-447F-84AF-C30096698A5D}"/>
              </a:ext>
            </a:extLst>
          </p:cNvPr>
          <p:cNvCxnSpPr>
            <a:cxnSpLocks/>
            <a:stCxn id="375" idx="4"/>
            <a:endCxn id="425" idx="0"/>
          </p:cNvCxnSpPr>
          <p:nvPr userDrawn="1"/>
        </p:nvCxnSpPr>
        <p:spPr>
          <a:xfrm>
            <a:off x="5174148" y="1450664"/>
            <a:ext cx="546" cy="2309777"/>
          </a:xfrm>
          <a:prstGeom prst="line">
            <a:avLst/>
          </a:prstGeom>
          <a:noFill/>
          <a:ln w="9525" cap="flat" cmpd="sng" algn="ctr">
            <a:solidFill>
              <a:srgbClr val="808080"/>
            </a:solidFill>
            <a:prstDash val="solid"/>
            <a:headEnd type="none" w="lg" len="med"/>
            <a:tailEnd type="none" w="lg" len="med"/>
          </a:ln>
          <a:effectLst/>
        </p:spPr>
      </p:cxnSp>
      <p:sp>
        <p:nvSpPr>
          <p:cNvPr id="337" name="Rounded Rectangle 8">
            <a:extLst>
              <a:ext uri="{FF2B5EF4-FFF2-40B4-BE49-F238E27FC236}">
                <a16:creationId xmlns:a16="http://schemas.microsoft.com/office/drawing/2014/main" id="{D6C3AAB8-6F2A-40C4-811F-D6DF3A9C5F5A}"/>
              </a:ext>
            </a:extLst>
          </p:cNvPr>
          <p:cNvSpPr/>
          <p:nvPr userDrawn="1"/>
        </p:nvSpPr>
        <p:spPr>
          <a:xfrm>
            <a:off x="9557622" y="3413051"/>
            <a:ext cx="2562198" cy="257188"/>
          </a:xfrm>
          <a:prstGeom prst="rect">
            <a:avLst/>
          </a:prstGeom>
          <a:solidFill>
            <a:schemeClr val="accent1">
              <a:lumMod val="20000"/>
              <a:lumOff val="80000"/>
            </a:schemeClr>
          </a:solidFill>
          <a:ln w="10795" cap="flat" cmpd="sng" algn="ctr">
            <a:noFill/>
            <a:prstDash val="solid"/>
          </a:ln>
          <a:effectLst/>
        </p:spPr>
        <p:style>
          <a:lnRef idx="0">
            <a:scrgbClr r="0" g="0" b="0"/>
          </a:lnRef>
          <a:fillRef idx="0">
            <a:scrgbClr r="0" g="0" b="0"/>
          </a:fillRef>
          <a:effectRef idx="0">
            <a:scrgbClr r="0" g="0" b="0"/>
          </a:effectRef>
          <a:fontRef idx="major"/>
        </p:style>
        <p:txBody>
          <a:bodyPr lIns="137142" rtlCol="0" anchor="ctr"/>
          <a:lstStyle/>
          <a:p>
            <a:pPr marL="0" marR="0" lvl="0" indent="0" defTabSz="457109"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chemeClr val="bg2"/>
                </a:solidFill>
                <a:effectLst/>
                <a:uLnTx/>
                <a:uFillTx/>
                <a:latin typeface="+mn-lt"/>
                <a:ea typeface="+mn-ea"/>
                <a:cs typeface="Segoe UI" panose="020B0502040204020203" pitchFamily="34" charset="0"/>
              </a:rPr>
              <a:t>Semester 2</a:t>
            </a:r>
          </a:p>
        </p:txBody>
      </p:sp>
      <p:sp>
        <p:nvSpPr>
          <p:cNvPr id="339" name="Rectangle 338">
            <a:extLst>
              <a:ext uri="{FF2B5EF4-FFF2-40B4-BE49-F238E27FC236}">
                <a16:creationId xmlns:a16="http://schemas.microsoft.com/office/drawing/2014/main" id="{AFA89475-C715-4B25-8D39-0903CCCF5F88}"/>
              </a:ext>
            </a:extLst>
          </p:cNvPr>
          <p:cNvSpPr/>
          <p:nvPr userDrawn="1"/>
        </p:nvSpPr>
        <p:spPr>
          <a:xfrm>
            <a:off x="5169887" y="3414708"/>
            <a:ext cx="4373923" cy="253403"/>
          </a:xfrm>
          <a:prstGeom prst="rect">
            <a:avLst/>
          </a:prstGeom>
          <a:solidFill>
            <a:schemeClr val="accent1">
              <a:lumMod val="40000"/>
              <a:lumOff val="60000"/>
            </a:schemeClr>
          </a:solidFill>
          <a:ln w="10795" cap="flat" cmpd="sng" algn="ctr">
            <a:noFill/>
            <a:prstDash val="solid"/>
          </a:ln>
          <a:effectLst/>
        </p:spPr>
        <p:style>
          <a:lnRef idx="0">
            <a:scrgbClr r="0" g="0" b="0"/>
          </a:lnRef>
          <a:fillRef idx="0">
            <a:scrgbClr r="0" g="0" b="0"/>
          </a:fillRef>
          <a:effectRef idx="0">
            <a:scrgbClr r="0" g="0" b="0"/>
          </a:effectRef>
          <a:fontRef idx="major"/>
        </p:style>
        <p:txBody>
          <a:bodyPr lIns="137142" rtlCol="0" anchor="ctr"/>
          <a:lstStyle/>
          <a:p>
            <a:pPr marL="0" marR="0" lvl="0" indent="0" defTabSz="457109"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a:ln>
                  <a:noFill/>
                </a:ln>
                <a:solidFill>
                  <a:schemeClr val="tx1"/>
                </a:solidFill>
                <a:effectLst/>
                <a:uLnTx/>
                <a:uFillTx/>
                <a:latin typeface="+mn-lt"/>
                <a:ea typeface="Segoe UI Semibold" panose="020B0502040204020203" pitchFamily="34" charset="0"/>
                <a:cs typeface="Segoe UI Semibold" panose="020B0502040204020203" pitchFamily="34" charset="0"/>
              </a:rPr>
              <a:t>Semester 1</a:t>
            </a:r>
          </a:p>
        </p:txBody>
      </p:sp>
      <p:cxnSp>
        <p:nvCxnSpPr>
          <p:cNvPr id="341" name="Straight Connector 340">
            <a:extLst>
              <a:ext uri="{FF2B5EF4-FFF2-40B4-BE49-F238E27FC236}">
                <a16:creationId xmlns:a16="http://schemas.microsoft.com/office/drawing/2014/main" id="{CFBE50E1-6EE3-44CA-BFCE-01766585AE2A}"/>
              </a:ext>
            </a:extLst>
          </p:cNvPr>
          <p:cNvCxnSpPr>
            <a:cxnSpLocks/>
          </p:cNvCxnSpPr>
          <p:nvPr userDrawn="1"/>
        </p:nvCxnSpPr>
        <p:spPr>
          <a:xfrm>
            <a:off x="5246495" y="3691861"/>
            <a:ext cx="2040769" cy="0"/>
          </a:xfrm>
          <a:prstGeom prst="line">
            <a:avLst/>
          </a:prstGeom>
          <a:noFill/>
          <a:ln w="50800" cap="rnd" cmpd="sng" algn="ctr">
            <a:solidFill>
              <a:sysClr val="window" lastClr="FFFFFF">
                <a:lumMod val="95000"/>
              </a:sysClr>
            </a:solidFill>
            <a:prstDash val="solid"/>
            <a:round/>
          </a:ln>
          <a:effectLst/>
        </p:spPr>
      </p:cxnSp>
      <p:cxnSp>
        <p:nvCxnSpPr>
          <p:cNvPr id="343" name="Straight Connector 342">
            <a:extLst>
              <a:ext uri="{FF2B5EF4-FFF2-40B4-BE49-F238E27FC236}">
                <a16:creationId xmlns:a16="http://schemas.microsoft.com/office/drawing/2014/main" id="{BD074E7E-61A0-4B89-9069-EE0E39BC57C5}"/>
              </a:ext>
            </a:extLst>
          </p:cNvPr>
          <p:cNvCxnSpPr>
            <a:cxnSpLocks/>
            <a:stCxn id="429" idx="6"/>
          </p:cNvCxnSpPr>
          <p:nvPr userDrawn="1"/>
        </p:nvCxnSpPr>
        <p:spPr>
          <a:xfrm flipV="1">
            <a:off x="9608702" y="3691864"/>
            <a:ext cx="2583298" cy="4038"/>
          </a:xfrm>
          <a:prstGeom prst="line">
            <a:avLst/>
          </a:prstGeom>
          <a:noFill/>
          <a:ln w="34925" cap="rnd" cmpd="sng" algn="ctr">
            <a:solidFill>
              <a:schemeClr val="accent1"/>
            </a:solidFill>
            <a:prstDash val="sysDash"/>
            <a:round/>
          </a:ln>
          <a:effectLst/>
        </p:spPr>
      </p:cxnSp>
      <p:cxnSp>
        <p:nvCxnSpPr>
          <p:cNvPr id="345" name="Straight Connector 344">
            <a:extLst>
              <a:ext uri="{FF2B5EF4-FFF2-40B4-BE49-F238E27FC236}">
                <a16:creationId xmlns:a16="http://schemas.microsoft.com/office/drawing/2014/main" id="{030FFC4D-4892-4999-806A-B3B7FBE9986E}"/>
              </a:ext>
            </a:extLst>
          </p:cNvPr>
          <p:cNvCxnSpPr>
            <a:cxnSpLocks/>
          </p:cNvCxnSpPr>
          <p:nvPr userDrawn="1"/>
        </p:nvCxnSpPr>
        <p:spPr>
          <a:xfrm>
            <a:off x="7033" y="3695341"/>
            <a:ext cx="633990" cy="0"/>
          </a:xfrm>
          <a:prstGeom prst="line">
            <a:avLst/>
          </a:prstGeom>
          <a:noFill/>
          <a:ln w="25400" cap="rnd" cmpd="sng" algn="ctr">
            <a:solidFill>
              <a:sysClr val="windowText" lastClr="000000">
                <a:lumMod val="75000"/>
                <a:lumOff val="25000"/>
              </a:sysClr>
            </a:solidFill>
            <a:prstDash val="solid"/>
            <a:round/>
          </a:ln>
          <a:effectLst/>
        </p:spPr>
      </p:cxnSp>
      <p:sp>
        <p:nvSpPr>
          <p:cNvPr id="347" name="TextBox 346" descr="Product roadmap for 2021 visual graph">
            <a:extLst>
              <a:ext uri="{FF2B5EF4-FFF2-40B4-BE49-F238E27FC236}">
                <a16:creationId xmlns:a16="http://schemas.microsoft.com/office/drawing/2014/main" id="{422CA325-9011-48E7-A3D4-B6B800778FF4}"/>
              </a:ext>
            </a:extLst>
          </p:cNvPr>
          <p:cNvSpPr txBox="1"/>
          <p:nvPr userDrawn="1"/>
        </p:nvSpPr>
        <p:spPr>
          <a:xfrm>
            <a:off x="1086745" y="3738511"/>
            <a:ext cx="983014" cy="200055"/>
          </a:xfrm>
          <a:prstGeom prst="rect">
            <a:avLst/>
          </a:prstGeom>
          <a:noFill/>
        </p:spPr>
        <p:txBody>
          <a:bodyPr wrap="square">
            <a:spAutoFit/>
          </a:bodyPr>
          <a:lstStyle/>
          <a:p>
            <a:pPr defTabSz="914217">
              <a:defRPr/>
            </a:pPr>
            <a:r>
              <a:rPr lang="en-US" sz="700">
                <a:solidFill>
                  <a:schemeClr val="bg2"/>
                </a:solidFill>
                <a:latin typeface="+mn-lt"/>
                <a:cs typeface="Segoe UI Semilight" panose="020B0402040204020203" pitchFamily="34" charset="0"/>
              </a:rPr>
              <a:t>FY XXXX</a:t>
            </a:r>
          </a:p>
        </p:txBody>
      </p:sp>
      <p:sp>
        <p:nvSpPr>
          <p:cNvPr id="349" name="Oval 348" descr="Product roadmap for 2021 visual graph">
            <a:extLst>
              <a:ext uri="{FF2B5EF4-FFF2-40B4-BE49-F238E27FC236}">
                <a16:creationId xmlns:a16="http://schemas.microsoft.com/office/drawing/2014/main" id="{8BB4BA0C-EBEA-4A82-88CC-AB6A550BEB70}"/>
              </a:ext>
            </a:extLst>
          </p:cNvPr>
          <p:cNvSpPr>
            <a:spLocks noChangeAspect="1"/>
          </p:cNvSpPr>
          <p:nvPr userDrawn="1"/>
        </p:nvSpPr>
        <p:spPr bwMode="auto">
          <a:xfrm flipV="1">
            <a:off x="2926883" y="3623281"/>
            <a:ext cx="137142" cy="137160"/>
          </a:xfrm>
          <a:prstGeom prst="ellipse">
            <a:avLst/>
          </a:prstGeom>
          <a:solidFill>
            <a:sysClr val="window" lastClr="FFFFFF">
              <a:lumMod val="85000"/>
            </a:sysClr>
          </a:solidFill>
          <a:ln w="38100" cap="flat" cmpd="sng" algn="ctr">
            <a:solidFill>
              <a:sysClr val="window" lastClr="FFFFFF">
                <a:lumMod val="85000"/>
              </a:sysClr>
            </a:solid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51" name="Oval 350" descr="Product roadmap for 2021 visual graph">
            <a:extLst>
              <a:ext uri="{FF2B5EF4-FFF2-40B4-BE49-F238E27FC236}">
                <a16:creationId xmlns:a16="http://schemas.microsoft.com/office/drawing/2014/main" id="{B6F38C55-665B-4553-9DBD-2F6CF68FE2F7}"/>
              </a:ext>
            </a:extLst>
          </p:cNvPr>
          <p:cNvSpPr>
            <a:spLocks noChangeAspect="1"/>
          </p:cNvSpPr>
          <p:nvPr userDrawn="1"/>
        </p:nvSpPr>
        <p:spPr bwMode="auto">
          <a:xfrm flipV="1">
            <a:off x="596097" y="3494734"/>
            <a:ext cx="402284" cy="402336"/>
          </a:xfrm>
          <a:prstGeom prst="ellipse">
            <a:avLst/>
          </a:prstGeom>
          <a:solidFill>
            <a:schemeClr val="accent1"/>
          </a:solidFill>
          <a:ln w="3810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53" name="TextBox 352" descr="Product roadmap for 2021 visual graph">
            <a:extLst>
              <a:ext uri="{FF2B5EF4-FFF2-40B4-BE49-F238E27FC236}">
                <a16:creationId xmlns:a16="http://schemas.microsoft.com/office/drawing/2014/main" id="{9A603FFD-9524-4CC6-9992-0C48506ECA5E}"/>
              </a:ext>
            </a:extLst>
          </p:cNvPr>
          <p:cNvSpPr txBox="1"/>
          <p:nvPr userDrawn="1"/>
        </p:nvSpPr>
        <p:spPr>
          <a:xfrm>
            <a:off x="558254" y="3610702"/>
            <a:ext cx="484346" cy="338554"/>
          </a:xfrm>
          <a:prstGeom prst="rect">
            <a:avLst/>
          </a:prstGeom>
          <a:noFill/>
        </p:spPr>
        <p:txBody>
          <a:bodyPr wrap="square">
            <a:spAutoFit/>
          </a:bodyPr>
          <a:lstStyle/>
          <a:p>
            <a:pPr algn="ctr" defTabSz="914217">
              <a:defRPr/>
            </a:pPr>
            <a:r>
              <a:rPr lang="en-US" sz="800" b="1" spc="150">
                <a:solidFill>
                  <a:schemeClr val="tx1"/>
                </a:solidFill>
                <a:latin typeface="+mn-lt"/>
                <a:ea typeface="Segoe UI Semibold" panose="020B0502040204020203" pitchFamily="34" charset="0"/>
                <a:cs typeface="Segoe UI Semibold" panose="020B0502040204020203" pitchFamily="34" charset="0"/>
              </a:rPr>
              <a:t>NOW</a:t>
            </a:r>
          </a:p>
        </p:txBody>
      </p:sp>
      <p:sp>
        <p:nvSpPr>
          <p:cNvPr id="355" name="Oval 354" descr="Product roadmap for 2021 visual graph">
            <a:extLst>
              <a:ext uri="{FF2B5EF4-FFF2-40B4-BE49-F238E27FC236}">
                <a16:creationId xmlns:a16="http://schemas.microsoft.com/office/drawing/2014/main" id="{2D30FE58-D888-45CD-A868-E78BCE090EDE}"/>
              </a:ext>
            </a:extLst>
          </p:cNvPr>
          <p:cNvSpPr>
            <a:spLocks noChangeAspect="1"/>
          </p:cNvSpPr>
          <p:nvPr userDrawn="1"/>
        </p:nvSpPr>
        <p:spPr bwMode="auto">
          <a:xfrm flipV="1">
            <a:off x="11471726" y="3627321"/>
            <a:ext cx="137142" cy="137160"/>
          </a:xfrm>
          <a:prstGeom prst="ellipse">
            <a:avLst/>
          </a:prstGeom>
          <a:solidFill>
            <a:sysClr val="window" lastClr="FFFFFF">
              <a:lumMod val="85000"/>
            </a:sysClr>
          </a:solidFill>
          <a:ln w="38100" cap="flat" cmpd="sng" algn="ctr">
            <a:solidFill>
              <a:sysClr val="window" lastClr="FFFFFF">
                <a:lumMod val="85000"/>
              </a:sysClr>
            </a:solid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57" name="TextBox 356" descr="Product roadmap for 2021 visual graph">
            <a:extLst>
              <a:ext uri="{FF2B5EF4-FFF2-40B4-BE49-F238E27FC236}">
                <a16:creationId xmlns:a16="http://schemas.microsoft.com/office/drawing/2014/main" id="{D32D09E6-CD10-4A24-B405-1EA510449A03}"/>
              </a:ext>
            </a:extLst>
          </p:cNvPr>
          <p:cNvSpPr txBox="1"/>
          <p:nvPr userDrawn="1"/>
        </p:nvSpPr>
        <p:spPr>
          <a:xfrm rot="16200000">
            <a:off x="-29179" y="4313654"/>
            <a:ext cx="1012160" cy="400110"/>
          </a:xfrm>
          <a:prstGeom prst="rect">
            <a:avLst/>
          </a:prstGeom>
          <a:noFill/>
        </p:spPr>
        <p:txBody>
          <a:bodyPr wrap="square">
            <a:spAutoFit/>
          </a:bodyPr>
          <a:lstStyle/>
          <a:p>
            <a:pPr defTabSz="914217">
              <a:defRPr/>
            </a:pPr>
            <a:r>
              <a:rPr lang="en-US" sz="1000" b="1">
                <a:solidFill>
                  <a:schemeClr val="bg2"/>
                </a:solidFill>
                <a:latin typeface="+mn-lt"/>
                <a:cs typeface="Segoe UI" panose="020B0502040204020203" pitchFamily="34" charset="0"/>
              </a:rPr>
              <a:t>CATERGORY  2</a:t>
            </a:r>
          </a:p>
        </p:txBody>
      </p:sp>
      <p:sp>
        <p:nvSpPr>
          <p:cNvPr id="359" name="TextBox 358" descr="Product roadmap for 2021 visual graph">
            <a:extLst>
              <a:ext uri="{FF2B5EF4-FFF2-40B4-BE49-F238E27FC236}">
                <a16:creationId xmlns:a16="http://schemas.microsoft.com/office/drawing/2014/main" id="{B9A006A0-3804-4BB7-AED8-19A06ACF9D38}"/>
              </a:ext>
            </a:extLst>
          </p:cNvPr>
          <p:cNvSpPr txBox="1"/>
          <p:nvPr userDrawn="1"/>
        </p:nvSpPr>
        <p:spPr>
          <a:xfrm rot="16200000">
            <a:off x="-10422" y="2547066"/>
            <a:ext cx="974646" cy="246221"/>
          </a:xfrm>
          <a:prstGeom prst="rect">
            <a:avLst/>
          </a:prstGeom>
          <a:noFill/>
        </p:spPr>
        <p:txBody>
          <a:bodyPr wrap="square">
            <a:spAutoFit/>
          </a:bodyPr>
          <a:lstStyle/>
          <a:p>
            <a:pPr defTabSz="914217">
              <a:defRPr/>
            </a:pPr>
            <a:r>
              <a:rPr lang="en-US" sz="1000" b="1">
                <a:solidFill>
                  <a:schemeClr val="bg2"/>
                </a:solidFill>
                <a:latin typeface="+mn-lt"/>
                <a:cs typeface="Segoe UI" panose="020B0502040204020203" pitchFamily="34" charset="0"/>
              </a:rPr>
              <a:t>CATEGORY 1</a:t>
            </a:r>
          </a:p>
        </p:txBody>
      </p:sp>
      <p:sp>
        <p:nvSpPr>
          <p:cNvPr id="361" name="TextBox 360" descr="Product roadmap for 2021 visual graph">
            <a:extLst>
              <a:ext uri="{FF2B5EF4-FFF2-40B4-BE49-F238E27FC236}">
                <a16:creationId xmlns:a16="http://schemas.microsoft.com/office/drawing/2014/main" id="{329FE86A-AF77-414D-8BD3-25AB57A2818F}"/>
              </a:ext>
            </a:extLst>
          </p:cNvPr>
          <p:cNvSpPr txBox="1"/>
          <p:nvPr userDrawn="1"/>
        </p:nvSpPr>
        <p:spPr>
          <a:xfrm>
            <a:off x="870242" y="1926518"/>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363" name="Oval 362">
            <a:extLst>
              <a:ext uri="{FF2B5EF4-FFF2-40B4-BE49-F238E27FC236}">
                <a16:creationId xmlns:a16="http://schemas.microsoft.com/office/drawing/2014/main" id="{5D934C65-0ED3-44C8-9568-9901DC0BDCD3}"/>
              </a:ext>
              <a:ext uri="{C183D7F6-B498-43B3-948B-1728B52AA6E4}">
                <adec:decorative xmlns:adec="http://schemas.microsoft.com/office/drawing/2017/decorative" val="1"/>
              </a:ext>
            </a:extLst>
          </p:cNvPr>
          <p:cNvSpPr/>
          <p:nvPr userDrawn="1"/>
        </p:nvSpPr>
        <p:spPr bwMode="auto">
          <a:xfrm flipV="1">
            <a:off x="5131502" y="3052946"/>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65" name="Oval 364">
            <a:extLst>
              <a:ext uri="{FF2B5EF4-FFF2-40B4-BE49-F238E27FC236}">
                <a16:creationId xmlns:a16="http://schemas.microsoft.com/office/drawing/2014/main" id="{ABEE249C-9FB2-422B-8C11-91D5BA8F87B4}"/>
              </a:ext>
              <a:ext uri="{C183D7F6-B498-43B3-948B-1728B52AA6E4}">
                <adec:decorative xmlns:adec="http://schemas.microsoft.com/office/drawing/2017/decorative" val="1"/>
              </a:ext>
            </a:extLst>
          </p:cNvPr>
          <p:cNvSpPr/>
          <p:nvPr userDrawn="1"/>
        </p:nvSpPr>
        <p:spPr bwMode="auto">
          <a:xfrm flipV="1">
            <a:off x="5131502" y="2785899"/>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67" name="Oval 366">
            <a:extLst>
              <a:ext uri="{FF2B5EF4-FFF2-40B4-BE49-F238E27FC236}">
                <a16:creationId xmlns:a16="http://schemas.microsoft.com/office/drawing/2014/main" id="{29701B77-92AB-4918-B350-2902676647F2}"/>
              </a:ext>
              <a:ext uri="{C183D7F6-B498-43B3-948B-1728B52AA6E4}">
                <adec:decorative xmlns:adec="http://schemas.microsoft.com/office/drawing/2017/decorative" val="1"/>
              </a:ext>
            </a:extLst>
          </p:cNvPr>
          <p:cNvSpPr/>
          <p:nvPr userDrawn="1"/>
        </p:nvSpPr>
        <p:spPr bwMode="auto">
          <a:xfrm flipV="1">
            <a:off x="5131502" y="2518852"/>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69" name="Oval 368">
            <a:extLst>
              <a:ext uri="{FF2B5EF4-FFF2-40B4-BE49-F238E27FC236}">
                <a16:creationId xmlns:a16="http://schemas.microsoft.com/office/drawing/2014/main" id="{267EE316-B9FE-45BB-BF9F-16A2F92802F9}"/>
              </a:ext>
              <a:ext uri="{C183D7F6-B498-43B3-948B-1728B52AA6E4}">
                <adec:decorative xmlns:adec="http://schemas.microsoft.com/office/drawing/2017/decorative" val="1"/>
              </a:ext>
            </a:extLst>
          </p:cNvPr>
          <p:cNvSpPr/>
          <p:nvPr userDrawn="1"/>
        </p:nvSpPr>
        <p:spPr bwMode="auto">
          <a:xfrm flipV="1">
            <a:off x="5131502" y="2251805"/>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71" name="Oval 370">
            <a:extLst>
              <a:ext uri="{FF2B5EF4-FFF2-40B4-BE49-F238E27FC236}">
                <a16:creationId xmlns:a16="http://schemas.microsoft.com/office/drawing/2014/main" id="{B2BEFED2-88CC-4BBA-8717-EB8C172C5E78}"/>
              </a:ext>
              <a:ext uri="{C183D7F6-B498-43B3-948B-1728B52AA6E4}">
                <adec:decorative xmlns:adec="http://schemas.microsoft.com/office/drawing/2017/decorative" val="1"/>
              </a:ext>
            </a:extLst>
          </p:cNvPr>
          <p:cNvSpPr/>
          <p:nvPr userDrawn="1"/>
        </p:nvSpPr>
        <p:spPr bwMode="auto">
          <a:xfrm flipV="1">
            <a:off x="5131502" y="1984758"/>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73" name="Oval 372">
            <a:extLst>
              <a:ext uri="{FF2B5EF4-FFF2-40B4-BE49-F238E27FC236}">
                <a16:creationId xmlns:a16="http://schemas.microsoft.com/office/drawing/2014/main" id="{4352F23D-DBB5-4895-8893-3E277E29E549}"/>
              </a:ext>
              <a:ext uri="{C183D7F6-B498-43B3-948B-1728B52AA6E4}">
                <adec:decorative xmlns:adec="http://schemas.microsoft.com/office/drawing/2017/decorative" val="1"/>
              </a:ext>
            </a:extLst>
          </p:cNvPr>
          <p:cNvSpPr/>
          <p:nvPr userDrawn="1"/>
        </p:nvSpPr>
        <p:spPr bwMode="auto">
          <a:xfrm flipV="1">
            <a:off x="5131502" y="1717711"/>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75" name="Oval 374">
            <a:extLst>
              <a:ext uri="{FF2B5EF4-FFF2-40B4-BE49-F238E27FC236}">
                <a16:creationId xmlns:a16="http://schemas.microsoft.com/office/drawing/2014/main" id="{F88D6C18-8BCC-4E79-929D-9D8D3F0AE0F1}"/>
              </a:ext>
              <a:ext uri="{C183D7F6-B498-43B3-948B-1728B52AA6E4}">
                <adec:decorative xmlns:adec="http://schemas.microsoft.com/office/drawing/2017/decorative" val="1"/>
              </a:ext>
            </a:extLst>
          </p:cNvPr>
          <p:cNvSpPr/>
          <p:nvPr userDrawn="1"/>
        </p:nvSpPr>
        <p:spPr bwMode="auto">
          <a:xfrm flipV="1">
            <a:off x="5131502" y="1450664"/>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79" name="TextBox 378">
            <a:extLst>
              <a:ext uri="{FF2B5EF4-FFF2-40B4-BE49-F238E27FC236}">
                <a16:creationId xmlns:a16="http://schemas.microsoft.com/office/drawing/2014/main" id="{1D666458-9BAF-4791-A334-6024702C180F}"/>
              </a:ext>
            </a:extLst>
          </p:cNvPr>
          <p:cNvSpPr txBox="1"/>
          <p:nvPr userDrawn="1"/>
        </p:nvSpPr>
        <p:spPr>
          <a:xfrm>
            <a:off x="2682339" y="1580030"/>
            <a:ext cx="65" cy="153888"/>
          </a:xfrm>
          <a:prstGeom prst="rect">
            <a:avLst/>
          </a:prstGeom>
          <a:noFill/>
        </p:spPr>
        <p:style>
          <a:lnRef idx="0">
            <a:scrgbClr r="0" g="0" b="0"/>
          </a:lnRef>
          <a:fillRef idx="0">
            <a:scrgbClr r="0" g="0" b="0"/>
          </a:fillRef>
          <a:effectRef idx="0">
            <a:scrgbClr r="0" g="0" b="0"/>
          </a:effectRef>
          <a:fontRef idx="major"/>
        </p:style>
        <p:txBody>
          <a:bodyPr wrap="none" lIns="0" tIns="0" rIns="0" bIns="0" rtlCol="0">
            <a:spAutoFit/>
          </a:bodyPr>
          <a:lstStyle/>
          <a:p>
            <a:pPr marL="0" marR="0" lvl="0" indent="0" defTabSz="457109" eaLnBrk="1" fontAlgn="auto" latinLnBrk="0" hangingPunct="1">
              <a:lnSpc>
                <a:spcPct val="100000"/>
              </a:lnSpc>
              <a:spcBef>
                <a:spcPts val="0"/>
              </a:spcBef>
              <a:spcAft>
                <a:spcPts val="0"/>
              </a:spcAft>
              <a:buClrTx/>
              <a:buSzTx/>
              <a:buFontTx/>
              <a:buNone/>
              <a:tabLst/>
              <a:defRPr/>
            </a:pPr>
            <a:endParaRPr kumimoji="0" lang="en-US" sz="1000" b="0" i="0" u="none" strike="noStrike" kern="0" cap="none" spc="0" normalizeH="0" baseline="0" noProof="0" err="1">
              <a:ln>
                <a:noFill/>
              </a:ln>
              <a:solidFill>
                <a:schemeClr val="bg2"/>
              </a:solidFill>
              <a:effectLst/>
              <a:uLnTx/>
              <a:uFillTx/>
              <a:latin typeface="+mn-lt"/>
            </a:endParaRPr>
          </a:p>
        </p:txBody>
      </p:sp>
      <p:sp>
        <p:nvSpPr>
          <p:cNvPr id="381" name="Oval 380">
            <a:extLst>
              <a:ext uri="{FF2B5EF4-FFF2-40B4-BE49-F238E27FC236}">
                <a16:creationId xmlns:a16="http://schemas.microsoft.com/office/drawing/2014/main" id="{B2586D2B-427F-4AA3-B852-BBD338656082}"/>
              </a:ext>
              <a:ext uri="{C183D7F6-B498-43B3-948B-1728B52AA6E4}">
                <adec:decorative xmlns:adec="http://schemas.microsoft.com/office/drawing/2017/decorative" val="1"/>
              </a:ext>
            </a:extLst>
          </p:cNvPr>
          <p:cNvSpPr/>
          <p:nvPr userDrawn="1"/>
        </p:nvSpPr>
        <p:spPr bwMode="auto">
          <a:xfrm flipV="1">
            <a:off x="2954800" y="3052946"/>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83" name="Oval 382">
            <a:extLst>
              <a:ext uri="{FF2B5EF4-FFF2-40B4-BE49-F238E27FC236}">
                <a16:creationId xmlns:a16="http://schemas.microsoft.com/office/drawing/2014/main" id="{F09476E5-DC7A-41B3-8C1D-46F4B7604421}"/>
              </a:ext>
              <a:ext uri="{C183D7F6-B498-43B3-948B-1728B52AA6E4}">
                <adec:decorative xmlns:adec="http://schemas.microsoft.com/office/drawing/2017/decorative" val="1"/>
              </a:ext>
            </a:extLst>
          </p:cNvPr>
          <p:cNvSpPr/>
          <p:nvPr userDrawn="1"/>
        </p:nvSpPr>
        <p:spPr bwMode="auto">
          <a:xfrm flipV="1">
            <a:off x="2954800" y="2785899"/>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85" name="Oval 384">
            <a:extLst>
              <a:ext uri="{FF2B5EF4-FFF2-40B4-BE49-F238E27FC236}">
                <a16:creationId xmlns:a16="http://schemas.microsoft.com/office/drawing/2014/main" id="{D9D4A465-F211-4C7F-89A1-E0ADA6902B98}"/>
              </a:ext>
              <a:ext uri="{C183D7F6-B498-43B3-948B-1728B52AA6E4}">
                <adec:decorative xmlns:adec="http://schemas.microsoft.com/office/drawing/2017/decorative" val="1"/>
              </a:ext>
            </a:extLst>
          </p:cNvPr>
          <p:cNvSpPr/>
          <p:nvPr userDrawn="1"/>
        </p:nvSpPr>
        <p:spPr bwMode="auto">
          <a:xfrm flipV="1">
            <a:off x="2954800" y="2518852"/>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87" name="Oval 386">
            <a:extLst>
              <a:ext uri="{FF2B5EF4-FFF2-40B4-BE49-F238E27FC236}">
                <a16:creationId xmlns:a16="http://schemas.microsoft.com/office/drawing/2014/main" id="{60DC5565-EC78-4E80-90B3-0BFE68C69C37}"/>
              </a:ext>
              <a:ext uri="{C183D7F6-B498-43B3-948B-1728B52AA6E4}">
                <adec:decorative xmlns:adec="http://schemas.microsoft.com/office/drawing/2017/decorative" val="1"/>
              </a:ext>
            </a:extLst>
          </p:cNvPr>
          <p:cNvSpPr/>
          <p:nvPr userDrawn="1"/>
        </p:nvSpPr>
        <p:spPr bwMode="auto">
          <a:xfrm flipV="1">
            <a:off x="2954800" y="2251805"/>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89" name="Oval 388">
            <a:extLst>
              <a:ext uri="{FF2B5EF4-FFF2-40B4-BE49-F238E27FC236}">
                <a16:creationId xmlns:a16="http://schemas.microsoft.com/office/drawing/2014/main" id="{EE740399-2946-4C58-AF2E-7348B6698E3B}"/>
              </a:ext>
              <a:ext uri="{C183D7F6-B498-43B3-948B-1728B52AA6E4}">
                <adec:decorative xmlns:adec="http://schemas.microsoft.com/office/drawing/2017/decorative" val="1"/>
              </a:ext>
            </a:extLst>
          </p:cNvPr>
          <p:cNvSpPr/>
          <p:nvPr userDrawn="1"/>
        </p:nvSpPr>
        <p:spPr bwMode="auto">
          <a:xfrm flipV="1">
            <a:off x="758143" y="3052946"/>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91" name="Oval 390">
            <a:extLst>
              <a:ext uri="{FF2B5EF4-FFF2-40B4-BE49-F238E27FC236}">
                <a16:creationId xmlns:a16="http://schemas.microsoft.com/office/drawing/2014/main" id="{541BBDF5-087A-4679-B4E7-36838FB38DB6}"/>
              </a:ext>
              <a:ext uri="{C183D7F6-B498-43B3-948B-1728B52AA6E4}">
                <adec:decorative xmlns:adec="http://schemas.microsoft.com/office/drawing/2017/decorative" val="1"/>
              </a:ext>
            </a:extLst>
          </p:cNvPr>
          <p:cNvSpPr/>
          <p:nvPr userDrawn="1"/>
        </p:nvSpPr>
        <p:spPr bwMode="auto">
          <a:xfrm flipV="1">
            <a:off x="758143" y="2785899"/>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93" name="Oval 392">
            <a:extLst>
              <a:ext uri="{FF2B5EF4-FFF2-40B4-BE49-F238E27FC236}">
                <a16:creationId xmlns:a16="http://schemas.microsoft.com/office/drawing/2014/main" id="{7D413DD4-5FD6-442A-A5D2-FD9DF62738F2}"/>
              </a:ext>
              <a:ext uri="{C183D7F6-B498-43B3-948B-1728B52AA6E4}">
                <adec:decorative xmlns:adec="http://schemas.microsoft.com/office/drawing/2017/decorative" val="1"/>
              </a:ext>
            </a:extLst>
          </p:cNvPr>
          <p:cNvSpPr/>
          <p:nvPr userDrawn="1"/>
        </p:nvSpPr>
        <p:spPr bwMode="auto">
          <a:xfrm flipV="1">
            <a:off x="758143" y="2518852"/>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95" name="Oval 394">
            <a:extLst>
              <a:ext uri="{FF2B5EF4-FFF2-40B4-BE49-F238E27FC236}">
                <a16:creationId xmlns:a16="http://schemas.microsoft.com/office/drawing/2014/main" id="{36CA08F9-BD00-4B66-9042-5642761EC3CC}"/>
              </a:ext>
              <a:ext uri="{C183D7F6-B498-43B3-948B-1728B52AA6E4}">
                <adec:decorative xmlns:adec="http://schemas.microsoft.com/office/drawing/2017/decorative" val="1"/>
              </a:ext>
            </a:extLst>
          </p:cNvPr>
          <p:cNvSpPr/>
          <p:nvPr userDrawn="1"/>
        </p:nvSpPr>
        <p:spPr bwMode="auto">
          <a:xfrm flipV="1">
            <a:off x="758143" y="2251805"/>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97" name="Oval 396">
            <a:extLst>
              <a:ext uri="{FF2B5EF4-FFF2-40B4-BE49-F238E27FC236}">
                <a16:creationId xmlns:a16="http://schemas.microsoft.com/office/drawing/2014/main" id="{EB2D1321-D079-4D22-8482-267B48886B91}"/>
              </a:ext>
              <a:ext uri="{C183D7F6-B498-43B3-948B-1728B52AA6E4}">
                <adec:decorative xmlns:adec="http://schemas.microsoft.com/office/drawing/2017/decorative" val="1"/>
              </a:ext>
            </a:extLst>
          </p:cNvPr>
          <p:cNvSpPr/>
          <p:nvPr userDrawn="1"/>
        </p:nvSpPr>
        <p:spPr bwMode="auto">
          <a:xfrm flipV="1">
            <a:off x="758143" y="1984758"/>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399" name="Oval 398">
            <a:extLst>
              <a:ext uri="{FF2B5EF4-FFF2-40B4-BE49-F238E27FC236}">
                <a16:creationId xmlns:a16="http://schemas.microsoft.com/office/drawing/2014/main" id="{1934B05B-3864-479E-A79A-3262C7402AD3}"/>
              </a:ext>
              <a:ext uri="{C183D7F6-B498-43B3-948B-1728B52AA6E4}">
                <adec:decorative xmlns:adec="http://schemas.microsoft.com/office/drawing/2017/decorative" val="1"/>
              </a:ext>
            </a:extLst>
          </p:cNvPr>
          <p:cNvSpPr/>
          <p:nvPr userDrawn="1"/>
        </p:nvSpPr>
        <p:spPr bwMode="auto">
          <a:xfrm rot="10800000" flipV="1">
            <a:off x="5130178" y="433416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01" name="Oval 400">
            <a:extLst>
              <a:ext uri="{FF2B5EF4-FFF2-40B4-BE49-F238E27FC236}">
                <a16:creationId xmlns:a16="http://schemas.microsoft.com/office/drawing/2014/main" id="{B5E6CB05-0BF3-487C-8551-7210D5A516E7}"/>
              </a:ext>
              <a:ext uri="{C183D7F6-B498-43B3-948B-1728B52AA6E4}">
                <adec:decorative xmlns:adec="http://schemas.microsoft.com/office/drawing/2017/decorative" val="1"/>
              </a:ext>
            </a:extLst>
          </p:cNvPr>
          <p:cNvSpPr/>
          <p:nvPr userDrawn="1"/>
        </p:nvSpPr>
        <p:spPr bwMode="auto">
          <a:xfrm rot="10800000" flipV="1">
            <a:off x="5130178" y="4601212"/>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03" name="Oval 402">
            <a:extLst>
              <a:ext uri="{FF2B5EF4-FFF2-40B4-BE49-F238E27FC236}">
                <a16:creationId xmlns:a16="http://schemas.microsoft.com/office/drawing/2014/main" id="{2A19C7FF-36BD-446B-93B1-AC38576D60D1}"/>
              </a:ext>
              <a:ext uri="{C183D7F6-B498-43B3-948B-1728B52AA6E4}">
                <adec:decorative xmlns:adec="http://schemas.microsoft.com/office/drawing/2017/decorative" val="1"/>
              </a:ext>
            </a:extLst>
          </p:cNvPr>
          <p:cNvSpPr/>
          <p:nvPr userDrawn="1"/>
        </p:nvSpPr>
        <p:spPr bwMode="auto">
          <a:xfrm rot="10800000" flipV="1">
            <a:off x="5130178" y="4868259"/>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05" name="Oval 404">
            <a:extLst>
              <a:ext uri="{FF2B5EF4-FFF2-40B4-BE49-F238E27FC236}">
                <a16:creationId xmlns:a16="http://schemas.microsoft.com/office/drawing/2014/main" id="{9D55B756-7E2B-46FC-BDD6-0D2B31193E70}"/>
              </a:ext>
              <a:ext uri="{C183D7F6-B498-43B3-948B-1728B52AA6E4}">
                <adec:decorative xmlns:adec="http://schemas.microsoft.com/office/drawing/2017/decorative" val="1"/>
              </a:ext>
            </a:extLst>
          </p:cNvPr>
          <p:cNvSpPr/>
          <p:nvPr userDrawn="1"/>
        </p:nvSpPr>
        <p:spPr bwMode="auto">
          <a:xfrm rot="10800000" flipV="1">
            <a:off x="5130178" y="513530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07" name="Oval 406">
            <a:extLst>
              <a:ext uri="{FF2B5EF4-FFF2-40B4-BE49-F238E27FC236}">
                <a16:creationId xmlns:a16="http://schemas.microsoft.com/office/drawing/2014/main" id="{B08483DC-E426-4ED5-8194-DE3C245FAD1B}"/>
              </a:ext>
              <a:ext uri="{C183D7F6-B498-43B3-948B-1728B52AA6E4}">
                <adec:decorative xmlns:adec="http://schemas.microsoft.com/office/drawing/2017/decorative" val="1"/>
              </a:ext>
            </a:extLst>
          </p:cNvPr>
          <p:cNvSpPr/>
          <p:nvPr userDrawn="1"/>
        </p:nvSpPr>
        <p:spPr bwMode="auto">
          <a:xfrm rot="10800000" flipV="1">
            <a:off x="5130178" y="5402353"/>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09" name="Oval 408">
            <a:extLst>
              <a:ext uri="{FF2B5EF4-FFF2-40B4-BE49-F238E27FC236}">
                <a16:creationId xmlns:a16="http://schemas.microsoft.com/office/drawing/2014/main" id="{63881948-222C-4134-A9BC-8F52360364D4}"/>
              </a:ext>
              <a:ext uri="{C183D7F6-B498-43B3-948B-1728B52AA6E4}">
                <adec:decorative xmlns:adec="http://schemas.microsoft.com/office/drawing/2017/decorative" val="1"/>
              </a:ext>
            </a:extLst>
          </p:cNvPr>
          <p:cNvSpPr/>
          <p:nvPr userDrawn="1"/>
        </p:nvSpPr>
        <p:spPr bwMode="auto">
          <a:xfrm rot="10800000" flipV="1">
            <a:off x="5130178" y="4076700"/>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11" name="Oval 410">
            <a:extLst>
              <a:ext uri="{FF2B5EF4-FFF2-40B4-BE49-F238E27FC236}">
                <a16:creationId xmlns:a16="http://schemas.microsoft.com/office/drawing/2014/main" id="{75AF4447-83F2-468A-B5BB-5CED8057A1E0}"/>
              </a:ext>
              <a:ext uri="{C183D7F6-B498-43B3-948B-1728B52AA6E4}">
                <adec:decorative xmlns:adec="http://schemas.microsoft.com/office/drawing/2017/decorative" val="1"/>
              </a:ext>
            </a:extLst>
          </p:cNvPr>
          <p:cNvSpPr/>
          <p:nvPr userDrawn="1"/>
        </p:nvSpPr>
        <p:spPr bwMode="auto">
          <a:xfrm rot="10800000" flipV="1">
            <a:off x="758689" y="433416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13" name="Oval 412">
            <a:extLst>
              <a:ext uri="{FF2B5EF4-FFF2-40B4-BE49-F238E27FC236}">
                <a16:creationId xmlns:a16="http://schemas.microsoft.com/office/drawing/2014/main" id="{500D175E-9B3E-4CE4-A160-9B316973ABCA}"/>
              </a:ext>
              <a:ext uri="{C183D7F6-B498-43B3-948B-1728B52AA6E4}">
                <adec:decorative xmlns:adec="http://schemas.microsoft.com/office/drawing/2017/decorative" val="1"/>
              </a:ext>
            </a:extLst>
          </p:cNvPr>
          <p:cNvSpPr/>
          <p:nvPr userDrawn="1"/>
        </p:nvSpPr>
        <p:spPr bwMode="auto">
          <a:xfrm rot="10800000" flipV="1">
            <a:off x="758689" y="4601212"/>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15" name="Oval 414">
            <a:extLst>
              <a:ext uri="{FF2B5EF4-FFF2-40B4-BE49-F238E27FC236}">
                <a16:creationId xmlns:a16="http://schemas.microsoft.com/office/drawing/2014/main" id="{CA8EA12A-D2D6-490A-BAC3-6172E47702AB}"/>
              </a:ext>
              <a:ext uri="{C183D7F6-B498-43B3-948B-1728B52AA6E4}">
                <adec:decorative xmlns:adec="http://schemas.microsoft.com/office/drawing/2017/decorative" val="1"/>
              </a:ext>
            </a:extLst>
          </p:cNvPr>
          <p:cNvSpPr/>
          <p:nvPr userDrawn="1"/>
        </p:nvSpPr>
        <p:spPr bwMode="auto">
          <a:xfrm rot="10800000" flipV="1">
            <a:off x="758689" y="4868259"/>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17" name="Oval 416">
            <a:extLst>
              <a:ext uri="{FF2B5EF4-FFF2-40B4-BE49-F238E27FC236}">
                <a16:creationId xmlns:a16="http://schemas.microsoft.com/office/drawing/2014/main" id="{B144B343-586B-4563-B6A7-6AD2FA8808EC}"/>
              </a:ext>
              <a:ext uri="{C183D7F6-B498-43B3-948B-1728B52AA6E4}">
                <adec:decorative xmlns:adec="http://schemas.microsoft.com/office/drawing/2017/decorative" val="1"/>
              </a:ext>
            </a:extLst>
          </p:cNvPr>
          <p:cNvSpPr/>
          <p:nvPr userDrawn="1"/>
        </p:nvSpPr>
        <p:spPr bwMode="auto">
          <a:xfrm rot="10800000" flipV="1">
            <a:off x="758689" y="513530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19" name="Oval 418">
            <a:extLst>
              <a:ext uri="{FF2B5EF4-FFF2-40B4-BE49-F238E27FC236}">
                <a16:creationId xmlns:a16="http://schemas.microsoft.com/office/drawing/2014/main" id="{2C86449B-06DD-4EDD-AF61-2937F55AAB21}"/>
              </a:ext>
              <a:ext uri="{C183D7F6-B498-43B3-948B-1728B52AA6E4}">
                <adec:decorative xmlns:adec="http://schemas.microsoft.com/office/drawing/2017/decorative" val="1"/>
              </a:ext>
            </a:extLst>
          </p:cNvPr>
          <p:cNvSpPr/>
          <p:nvPr userDrawn="1"/>
        </p:nvSpPr>
        <p:spPr bwMode="auto">
          <a:xfrm rot="10800000" flipV="1">
            <a:off x="758689" y="4076700"/>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cxnSp>
        <p:nvCxnSpPr>
          <p:cNvPr id="421" name="Straight Connector 420">
            <a:extLst>
              <a:ext uri="{FF2B5EF4-FFF2-40B4-BE49-F238E27FC236}">
                <a16:creationId xmlns:a16="http://schemas.microsoft.com/office/drawing/2014/main" id="{A3EDBA24-2CC5-4D2D-96DA-09ADDDDC5FE5}"/>
              </a:ext>
            </a:extLst>
          </p:cNvPr>
          <p:cNvCxnSpPr>
            <a:cxnSpLocks/>
            <a:endCxn id="425" idx="2"/>
          </p:cNvCxnSpPr>
          <p:nvPr userDrawn="1"/>
        </p:nvCxnSpPr>
        <p:spPr>
          <a:xfrm>
            <a:off x="3075309" y="3691861"/>
            <a:ext cx="2030814" cy="0"/>
          </a:xfrm>
          <a:prstGeom prst="line">
            <a:avLst/>
          </a:prstGeom>
          <a:noFill/>
          <a:ln w="25400" cap="rnd" cmpd="sng" algn="ctr">
            <a:solidFill>
              <a:schemeClr val="accent1"/>
            </a:solidFill>
            <a:prstDash val="solid"/>
            <a:round/>
          </a:ln>
          <a:effectLst/>
        </p:spPr>
      </p:cxnSp>
      <p:cxnSp>
        <p:nvCxnSpPr>
          <p:cNvPr id="423" name="Straight Connector 422">
            <a:extLst>
              <a:ext uri="{FF2B5EF4-FFF2-40B4-BE49-F238E27FC236}">
                <a16:creationId xmlns:a16="http://schemas.microsoft.com/office/drawing/2014/main" id="{78264B18-7C8E-4214-BA33-DBB2ED01DF70}"/>
              </a:ext>
            </a:extLst>
          </p:cNvPr>
          <p:cNvCxnSpPr>
            <a:cxnSpLocks/>
          </p:cNvCxnSpPr>
          <p:nvPr userDrawn="1"/>
        </p:nvCxnSpPr>
        <p:spPr>
          <a:xfrm>
            <a:off x="7452544" y="3691861"/>
            <a:ext cx="2004227" cy="0"/>
          </a:xfrm>
          <a:prstGeom prst="line">
            <a:avLst/>
          </a:prstGeom>
          <a:noFill/>
          <a:ln w="50800" cap="rnd" cmpd="sng" algn="ctr">
            <a:solidFill>
              <a:sysClr val="window" lastClr="FFFFFF">
                <a:lumMod val="95000"/>
              </a:sysClr>
            </a:solidFill>
            <a:prstDash val="solid"/>
            <a:round/>
          </a:ln>
          <a:effectLst/>
        </p:spPr>
      </p:cxnSp>
      <p:sp>
        <p:nvSpPr>
          <p:cNvPr id="425" name="Oval 424" descr="Product roadmap for 2021 visual graph">
            <a:extLst>
              <a:ext uri="{FF2B5EF4-FFF2-40B4-BE49-F238E27FC236}">
                <a16:creationId xmlns:a16="http://schemas.microsoft.com/office/drawing/2014/main" id="{1775EEEB-E068-4DA8-A03E-A513AD4DE00D}"/>
              </a:ext>
            </a:extLst>
          </p:cNvPr>
          <p:cNvSpPr>
            <a:spLocks noChangeAspect="1"/>
          </p:cNvSpPr>
          <p:nvPr userDrawn="1"/>
        </p:nvSpPr>
        <p:spPr bwMode="auto">
          <a:xfrm flipV="1">
            <a:off x="5106123" y="3623281"/>
            <a:ext cx="137142" cy="137160"/>
          </a:xfrm>
          <a:prstGeom prst="ellipse">
            <a:avLst/>
          </a:prstGeom>
          <a:solidFill>
            <a:sysClr val="window" lastClr="FFFFFF">
              <a:lumMod val="85000"/>
            </a:sysClr>
          </a:solidFill>
          <a:ln w="38100" cap="flat" cmpd="sng" algn="ctr">
            <a:solidFill>
              <a:sysClr val="window" lastClr="FFFFFF">
                <a:lumMod val="85000"/>
              </a:sysClr>
            </a:solid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27" name="Oval 426" descr="Product roadmap for 2021 visual graph">
            <a:extLst>
              <a:ext uri="{FF2B5EF4-FFF2-40B4-BE49-F238E27FC236}">
                <a16:creationId xmlns:a16="http://schemas.microsoft.com/office/drawing/2014/main" id="{28972169-0C63-4EE8-B1D6-A79B883D8488}"/>
              </a:ext>
            </a:extLst>
          </p:cNvPr>
          <p:cNvSpPr>
            <a:spLocks noChangeAspect="1"/>
          </p:cNvSpPr>
          <p:nvPr userDrawn="1"/>
        </p:nvSpPr>
        <p:spPr bwMode="auto">
          <a:xfrm flipV="1">
            <a:off x="7300791" y="3623281"/>
            <a:ext cx="137142" cy="137160"/>
          </a:xfrm>
          <a:prstGeom prst="ellipse">
            <a:avLst/>
          </a:prstGeom>
          <a:solidFill>
            <a:sysClr val="window" lastClr="FFFFFF">
              <a:lumMod val="85000"/>
            </a:sysClr>
          </a:solidFill>
          <a:ln w="38100" cap="flat" cmpd="sng" algn="ctr">
            <a:solidFill>
              <a:sysClr val="window" lastClr="FFFFFF">
                <a:lumMod val="85000"/>
              </a:sysClr>
            </a:solid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29" name="Oval 428" descr="Product roadmap for 2021 visual graph">
            <a:extLst>
              <a:ext uri="{FF2B5EF4-FFF2-40B4-BE49-F238E27FC236}">
                <a16:creationId xmlns:a16="http://schemas.microsoft.com/office/drawing/2014/main" id="{5F4AB6D9-47E2-44F7-9A21-08F2206E7DDE}"/>
              </a:ext>
            </a:extLst>
          </p:cNvPr>
          <p:cNvSpPr>
            <a:spLocks noChangeAspect="1"/>
          </p:cNvSpPr>
          <p:nvPr userDrawn="1"/>
        </p:nvSpPr>
        <p:spPr bwMode="auto">
          <a:xfrm flipV="1">
            <a:off x="9471560" y="3627321"/>
            <a:ext cx="137142" cy="137160"/>
          </a:xfrm>
          <a:prstGeom prst="ellipse">
            <a:avLst/>
          </a:prstGeom>
          <a:solidFill>
            <a:sysClr val="window" lastClr="FFFFFF">
              <a:lumMod val="85000"/>
            </a:sysClr>
          </a:solidFill>
          <a:ln w="38100" cap="flat" cmpd="sng" algn="ctr">
            <a:solidFill>
              <a:sysClr val="window" lastClr="FFFFFF">
                <a:lumMod val="85000"/>
              </a:sysClr>
            </a:solid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431" name="TextBox 430" descr="Product roadmap for 2021 visual graph">
            <a:extLst>
              <a:ext uri="{FF2B5EF4-FFF2-40B4-BE49-F238E27FC236}">
                <a16:creationId xmlns:a16="http://schemas.microsoft.com/office/drawing/2014/main" id="{36F44AEF-23C0-47A8-A515-E7FE55C217A9}"/>
              </a:ext>
            </a:extLst>
          </p:cNvPr>
          <p:cNvSpPr txBox="1"/>
          <p:nvPr userDrawn="1"/>
        </p:nvSpPr>
        <p:spPr>
          <a:xfrm>
            <a:off x="870242" y="218861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33" name="TextBox 432" descr="Product roadmap for 2021 visual graph">
            <a:extLst>
              <a:ext uri="{FF2B5EF4-FFF2-40B4-BE49-F238E27FC236}">
                <a16:creationId xmlns:a16="http://schemas.microsoft.com/office/drawing/2014/main" id="{7D536239-3E20-412B-B554-F30992682DFB}"/>
              </a:ext>
            </a:extLst>
          </p:cNvPr>
          <p:cNvSpPr txBox="1"/>
          <p:nvPr userDrawn="1"/>
        </p:nvSpPr>
        <p:spPr>
          <a:xfrm>
            <a:off x="870242" y="2453545"/>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35" name="TextBox 434" descr="Product roadmap for 2021 visual graph">
            <a:extLst>
              <a:ext uri="{FF2B5EF4-FFF2-40B4-BE49-F238E27FC236}">
                <a16:creationId xmlns:a16="http://schemas.microsoft.com/office/drawing/2014/main" id="{EBF3C2FB-F623-43D1-B12E-4089255D1D23}"/>
              </a:ext>
            </a:extLst>
          </p:cNvPr>
          <p:cNvSpPr txBox="1"/>
          <p:nvPr userDrawn="1"/>
        </p:nvSpPr>
        <p:spPr>
          <a:xfrm>
            <a:off x="870242" y="2715638"/>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37" name="TextBox 436" descr="Product roadmap for 2021 visual graph">
            <a:extLst>
              <a:ext uri="{FF2B5EF4-FFF2-40B4-BE49-F238E27FC236}">
                <a16:creationId xmlns:a16="http://schemas.microsoft.com/office/drawing/2014/main" id="{84939783-43AD-4010-9727-95F98D531473}"/>
              </a:ext>
            </a:extLst>
          </p:cNvPr>
          <p:cNvSpPr txBox="1"/>
          <p:nvPr userDrawn="1"/>
        </p:nvSpPr>
        <p:spPr>
          <a:xfrm>
            <a:off x="870242" y="298778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39" name="TextBox 438" descr="Product roadmap for 2021 visual graph">
            <a:extLst>
              <a:ext uri="{FF2B5EF4-FFF2-40B4-BE49-F238E27FC236}">
                <a16:creationId xmlns:a16="http://schemas.microsoft.com/office/drawing/2014/main" id="{F6DBBAE6-B95C-42C4-8D53-BE13630D4CF3}"/>
              </a:ext>
            </a:extLst>
          </p:cNvPr>
          <p:cNvSpPr txBox="1"/>
          <p:nvPr userDrawn="1"/>
        </p:nvSpPr>
        <p:spPr>
          <a:xfrm>
            <a:off x="870242" y="4007709"/>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41" name="TextBox 440" descr="Product roadmap for 2021 visual graph">
            <a:extLst>
              <a:ext uri="{FF2B5EF4-FFF2-40B4-BE49-F238E27FC236}">
                <a16:creationId xmlns:a16="http://schemas.microsoft.com/office/drawing/2014/main" id="{C94FD267-40C2-47BD-ADA6-4654CC8D3F61}"/>
              </a:ext>
            </a:extLst>
          </p:cNvPr>
          <p:cNvSpPr txBox="1"/>
          <p:nvPr userDrawn="1"/>
        </p:nvSpPr>
        <p:spPr>
          <a:xfrm>
            <a:off x="870242" y="4269803"/>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43" name="TextBox 442" descr="Product roadmap for 2021 visual graph">
            <a:extLst>
              <a:ext uri="{FF2B5EF4-FFF2-40B4-BE49-F238E27FC236}">
                <a16:creationId xmlns:a16="http://schemas.microsoft.com/office/drawing/2014/main" id="{DCF70252-FB99-405B-92FA-C8E18649BE5C}"/>
              </a:ext>
            </a:extLst>
          </p:cNvPr>
          <p:cNvSpPr txBox="1"/>
          <p:nvPr userDrawn="1"/>
        </p:nvSpPr>
        <p:spPr>
          <a:xfrm>
            <a:off x="870242" y="4534736"/>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45" name="TextBox 444" descr="Product roadmap for 2021 visual graph">
            <a:extLst>
              <a:ext uri="{FF2B5EF4-FFF2-40B4-BE49-F238E27FC236}">
                <a16:creationId xmlns:a16="http://schemas.microsoft.com/office/drawing/2014/main" id="{963F9C1B-80EE-4C92-8A93-8552B34273C0}"/>
              </a:ext>
            </a:extLst>
          </p:cNvPr>
          <p:cNvSpPr txBox="1"/>
          <p:nvPr userDrawn="1"/>
        </p:nvSpPr>
        <p:spPr>
          <a:xfrm>
            <a:off x="870242" y="4796829"/>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47" name="TextBox 446" descr="Product roadmap for 2021 visual graph">
            <a:extLst>
              <a:ext uri="{FF2B5EF4-FFF2-40B4-BE49-F238E27FC236}">
                <a16:creationId xmlns:a16="http://schemas.microsoft.com/office/drawing/2014/main" id="{A6B367DD-A2B7-47B2-9E97-495D2BA0E553}"/>
              </a:ext>
            </a:extLst>
          </p:cNvPr>
          <p:cNvSpPr txBox="1"/>
          <p:nvPr userDrawn="1"/>
        </p:nvSpPr>
        <p:spPr>
          <a:xfrm>
            <a:off x="870242" y="5068972"/>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49" name="TextBox 448" descr="Product roadmap for 2021 visual graph">
            <a:extLst>
              <a:ext uri="{FF2B5EF4-FFF2-40B4-BE49-F238E27FC236}">
                <a16:creationId xmlns:a16="http://schemas.microsoft.com/office/drawing/2014/main" id="{3C53D1A7-82FB-4762-BC11-3D40B262791B}"/>
              </a:ext>
            </a:extLst>
          </p:cNvPr>
          <p:cNvSpPr txBox="1"/>
          <p:nvPr userDrawn="1"/>
        </p:nvSpPr>
        <p:spPr>
          <a:xfrm>
            <a:off x="3087329" y="1926518"/>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51" name="TextBox 450" descr="Product roadmap for 2021 visual graph">
            <a:extLst>
              <a:ext uri="{FF2B5EF4-FFF2-40B4-BE49-F238E27FC236}">
                <a16:creationId xmlns:a16="http://schemas.microsoft.com/office/drawing/2014/main" id="{4A33AF9E-E17D-4006-BB0B-9911056E8E0A}"/>
              </a:ext>
            </a:extLst>
          </p:cNvPr>
          <p:cNvSpPr txBox="1"/>
          <p:nvPr userDrawn="1"/>
        </p:nvSpPr>
        <p:spPr>
          <a:xfrm>
            <a:off x="3087329" y="218861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53" name="TextBox 452" descr="Product roadmap for 2021 visual graph">
            <a:extLst>
              <a:ext uri="{FF2B5EF4-FFF2-40B4-BE49-F238E27FC236}">
                <a16:creationId xmlns:a16="http://schemas.microsoft.com/office/drawing/2014/main" id="{2227C36A-3033-4236-9224-87F6856D9588}"/>
              </a:ext>
            </a:extLst>
          </p:cNvPr>
          <p:cNvSpPr txBox="1"/>
          <p:nvPr userDrawn="1"/>
        </p:nvSpPr>
        <p:spPr>
          <a:xfrm>
            <a:off x="3087329" y="2453545"/>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55" name="TextBox 454" descr="Product roadmap for 2021 visual graph">
            <a:extLst>
              <a:ext uri="{FF2B5EF4-FFF2-40B4-BE49-F238E27FC236}">
                <a16:creationId xmlns:a16="http://schemas.microsoft.com/office/drawing/2014/main" id="{0BB18F8E-5134-468C-BDE8-4A92DFEBCBF5}"/>
              </a:ext>
            </a:extLst>
          </p:cNvPr>
          <p:cNvSpPr txBox="1"/>
          <p:nvPr userDrawn="1"/>
        </p:nvSpPr>
        <p:spPr>
          <a:xfrm>
            <a:off x="3087329" y="2715638"/>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57" name="TextBox 456" descr="Product roadmap for 2021 visual graph">
            <a:extLst>
              <a:ext uri="{FF2B5EF4-FFF2-40B4-BE49-F238E27FC236}">
                <a16:creationId xmlns:a16="http://schemas.microsoft.com/office/drawing/2014/main" id="{6111FD52-6ED7-4E17-A99C-C0B89CDCCDC7}"/>
              </a:ext>
            </a:extLst>
          </p:cNvPr>
          <p:cNvSpPr txBox="1"/>
          <p:nvPr userDrawn="1"/>
        </p:nvSpPr>
        <p:spPr>
          <a:xfrm>
            <a:off x="3087329" y="298778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59" name="TextBox 458" descr="Product roadmap for 2021 visual graph">
            <a:extLst>
              <a:ext uri="{FF2B5EF4-FFF2-40B4-BE49-F238E27FC236}">
                <a16:creationId xmlns:a16="http://schemas.microsoft.com/office/drawing/2014/main" id="{74D21FDB-4B87-4D24-BEFC-7C187BEADC71}"/>
              </a:ext>
            </a:extLst>
          </p:cNvPr>
          <p:cNvSpPr txBox="1"/>
          <p:nvPr userDrawn="1"/>
        </p:nvSpPr>
        <p:spPr>
          <a:xfrm>
            <a:off x="3087329" y="4007629"/>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61" name="TextBox 460" descr="Product roadmap for 2021 visual graph">
            <a:extLst>
              <a:ext uri="{FF2B5EF4-FFF2-40B4-BE49-F238E27FC236}">
                <a16:creationId xmlns:a16="http://schemas.microsoft.com/office/drawing/2014/main" id="{6863DD93-BF7B-4DE4-A518-866C74E2DC59}"/>
              </a:ext>
            </a:extLst>
          </p:cNvPr>
          <p:cNvSpPr txBox="1"/>
          <p:nvPr userDrawn="1"/>
        </p:nvSpPr>
        <p:spPr>
          <a:xfrm>
            <a:off x="3087329" y="4269722"/>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63" name="TextBox 462" descr="Product roadmap for 2021 visual graph">
            <a:extLst>
              <a:ext uri="{FF2B5EF4-FFF2-40B4-BE49-F238E27FC236}">
                <a16:creationId xmlns:a16="http://schemas.microsoft.com/office/drawing/2014/main" id="{4968BBA0-FE3E-4A9F-90EB-EA62A47D90C5}"/>
              </a:ext>
            </a:extLst>
          </p:cNvPr>
          <p:cNvSpPr txBox="1"/>
          <p:nvPr userDrawn="1"/>
        </p:nvSpPr>
        <p:spPr>
          <a:xfrm>
            <a:off x="3087329" y="4534655"/>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65" name="TextBox 464" descr="Product roadmap for 2021 visual graph">
            <a:extLst>
              <a:ext uri="{FF2B5EF4-FFF2-40B4-BE49-F238E27FC236}">
                <a16:creationId xmlns:a16="http://schemas.microsoft.com/office/drawing/2014/main" id="{7569CE80-2306-416C-8552-03097B95F6B3}"/>
              </a:ext>
            </a:extLst>
          </p:cNvPr>
          <p:cNvSpPr txBox="1"/>
          <p:nvPr userDrawn="1"/>
        </p:nvSpPr>
        <p:spPr>
          <a:xfrm>
            <a:off x="3087329" y="4796748"/>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67" name="TextBox 466" descr="Product roadmap for 2021 visual graph">
            <a:extLst>
              <a:ext uri="{FF2B5EF4-FFF2-40B4-BE49-F238E27FC236}">
                <a16:creationId xmlns:a16="http://schemas.microsoft.com/office/drawing/2014/main" id="{E1FB8DE1-CC0D-4C48-A4D0-EE409B29D146}"/>
              </a:ext>
            </a:extLst>
          </p:cNvPr>
          <p:cNvSpPr txBox="1"/>
          <p:nvPr userDrawn="1"/>
        </p:nvSpPr>
        <p:spPr>
          <a:xfrm>
            <a:off x="3087329" y="506889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69" name="TextBox 468" descr="Product roadmap for 2021 visual graph">
            <a:extLst>
              <a:ext uri="{FF2B5EF4-FFF2-40B4-BE49-F238E27FC236}">
                <a16:creationId xmlns:a16="http://schemas.microsoft.com/office/drawing/2014/main" id="{88C51719-AA7F-41D3-A10D-CB229E9BB14F}"/>
              </a:ext>
            </a:extLst>
          </p:cNvPr>
          <p:cNvSpPr txBox="1"/>
          <p:nvPr userDrawn="1"/>
        </p:nvSpPr>
        <p:spPr>
          <a:xfrm>
            <a:off x="3087329" y="5329692"/>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71" name="TextBox 470" descr="Product roadmap for 2021 visual graph">
            <a:extLst>
              <a:ext uri="{FF2B5EF4-FFF2-40B4-BE49-F238E27FC236}">
                <a16:creationId xmlns:a16="http://schemas.microsoft.com/office/drawing/2014/main" id="{C839818E-BC83-4AA1-82DB-2A2DF736E9DF}"/>
              </a:ext>
            </a:extLst>
          </p:cNvPr>
          <p:cNvSpPr txBox="1"/>
          <p:nvPr userDrawn="1"/>
        </p:nvSpPr>
        <p:spPr>
          <a:xfrm>
            <a:off x="3087329" y="5591785"/>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73" name="TextBox 472" descr="Product roadmap for 2021 visual graph">
            <a:extLst>
              <a:ext uri="{FF2B5EF4-FFF2-40B4-BE49-F238E27FC236}">
                <a16:creationId xmlns:a16="http://schemas.microsoft.com/office/drawing/2014/main" id="{D6A980E4-755A-4C5D-8AA6-A4E60018F653}"/>
              </a:ext>
            </a:extLst>
          </p:cNvPr>
          <p:cNvSpPr txBox="1"/>
          <p:nvPr userDrawn="1"/>
        </p:nvSpPr>
        <p:spPr>
          <a:xfrm>
            <a:off x="3087329" y="5856718"/>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75" name="TextBox 474" descr="Product roadmap for 2021 visual graph">
            <a:extLst>
              <a:ext uri="{FF2B5EF4-FFF2-40B4-BE49-F238E27FC236}">
                <a16:creationId xmlns:a16="http://schemas.microsoft.com/office/drawing/2014/main" id="{25E2199B-EB3F-4049-A027-C36166D07BD4}"/>
              </a:ext>
            </a:extLst>
          </p:cNvPr>
          <p:cNvSpPr txBox="1"/>
          <p:nvPr userDrawn="1"/>
        </p:nvSpPr>
        <p:spPr>
          <a:xfrm>
            <a:off x="3087329" y="611881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79" name="TextBox 478" descr="Product roadmap for 2021 visual graph">
            <a:extLst>
              <a:ext uri="{FF2B5EF4-FFF2-40B4-BE49-F238E27FC236}">
                <a16:creationId xmlns:a16="http://schemas.microsoft.com/office/drawing/2014/main" id="{FD685DB8-1854-499E-A2FE-F20565C5CD08}"/>
              </a:ext>
            </a:extLst>
          </p:cNvPr>
          <p:cNvSpPr txBox="1"/>
          <p:nvPr userDrawn="1"/>
        </p:nvSpPr>
        <p:spPr>
          <a:xfrm>
            <a:off x="3269047" y="3738511"/>
            <a:ext cx="983014" cy="200055"/>
          </a:xfrm>
          <a:prstGeom prst="rect">
            <a:avLst/>
          </a:prstGeom>
          <a:noFill/>
        </p:spPr>
        <p:txBody>
          <a:bodyPr wrap="square">
            <a:spAutoFit/>
          </a:bodyPr>
          <a:lstStyle/>
          <a:p>
            <a:pPr defTabSz="914217">
              <a:defRPr/>
            </a:pPr>
            <a:r>
              <a:rPr lang="en-US" sz="700">
                <a:solidFill>
                  <a:schemeClr val="bg2"/>
                </a:solidFill>
                <a:latin typeface="+mn-lt"/>
                <a:cs typeface="Segoe UI Semilight" panose="020B0402040204020203" pitchFamily="34" charset="0"/>
              </a:rPr>
              <a:t>FY XXXX</a:t>
            </a:r>
          </a:p>
        </p:txBody>
      </p:sp>
      <p:sp>
        <p:nvSpPr>
          <p:cNvPr id="481" name="TextBox 480" descr="Product roadmap for 2021 visual graph">
            <a:extLst>
              <a:ext uri="{FF2B5EF4-FFF2-40B4-BE49-F238E27FC236}">
                <a16:creationId xmlns:a16="http://schemas.microsoft.com/office/drawing/2014/main" id="{A7D5AE52-0B65-4B0D-A88E-92770C4E94EB}"/>
              </a:ext>
            </a:extLst>
          </p:cNvPr>
          <p:cNvSpPr txBox="1"/>
          <p:nvPr userDrawn="1"/>
        </p:nvSpPr>
        <p:spPr>
          <a:xfrm>
            <a:off x="5320789" y="3738511"/>
            <a:ext cx="983014" cy="200055"/>
          </a:xfrm>
          <a:prstGeom prst="rect">
            <a:avLst/>
          </a:prstGeom>
          <a:noFill/>
        </p:spPr>
        <p:txBody>
          <a:bodyPr wrap="square">
            <a:spAutoFit/>
          </a:bodyPr>
          <a:lstStyle/>
          <a:p>
            <a:pPr defTabSz="914217">
              <a:defRPr/>
            </a:pPr>
            <a:r>
              <a:rPr lang="en-US" sz="700">
                <a:solidFill>
                  <a:schemeClr val="bg2"/>
                </a:solidFill>
                <a:latin typeface="+mn-lt"/>
                <a:cs typeface="Segoe UI Semilight" panose="020B0402040204020203" pitchFamily="34" charset="0"/>
              </a:rPr>
              <a:t>FY XXXX</a:t>
            </a:r>
          </a:p>
        </p:txBody>
      </p:sp>
      <p:sp>
        <p:nvSpPr>
          <p:cNvPr id="483" name="TextBox 482" descr="Product roadmap for 2021 visual graph">
            <a:extLst>
              <a:ext uri="{FF2B5EF4-FFF2-40B4-BE49-F238E27FC236}">
                <a16:creationId xmlns:a16="http://schemas.microsoft.com/office/drawing/2014/main" id="{F228B31C-D13A-419E-ADAE-E56C6426B94C}"/>
              </a:ext>
            </a:extLst>
          </p:cNvPr>
          <p:cNvSpPr txBox="1"/>
          <p:nvPr userDrawn="1"/>
        </p:nvSpPr>
        <p:spPr>
          <a:xfrm>
            <a:off x="7490971" y="3738511"/>
            <a:ext cx="983014" cy="200055"/>
          </a:xfrm>
          <a:prstGeom prst="rect">
            <a:avLst/>
          </a:prstGeom>
          <a:noFill/>
        </p:spPr>
        <p:txBody>
          <a:bodyPr wrap="square">
            <a:spAutoFit/>
          </a:bodyPr>
          <a:lstStyle/>
          <a:p>
            <a:pPr defTabSz="914217">
              <a:defRPr/>
            </a:pPr>
            <a:r>
              <a:rPr lang="en-US" sz="700">
                <a:solidFill>
                  <a:schemeClr val="bg2"/>
                </a:solidFill>
                <a:latin typeface="+mn-lt"/>
                <a:cs typeface="Segoe UI Semilight" panose="020B0402040204020203" pitchFamily="34" charset="0"/>
              </a:rPr>
              <a:t>FY XXXX</a:t>
            </a:r>
          </a:p>
        </p:txBody>
      </p:sp>
      <p:sp>
        <p:nvSpPr>
          <p:cNvPr id="485" name="TextBox 484" descr="Product roadmap for 2021 visual graph">
            <a:extLst>
              <a:ext uri="{FF2B5EF4-FFF2-40B4-BE49-F238E27FC236}">
                <a16:creationId xmlns:a16="http://schemas.microsoft.com/office/drawing/2014/main" id="{AFB5421C-E089-4562-A455-A94A27F43570}"/>
              </a:ext>
            </a:extLst>
          </p:cNvPr>
          <p:cNvSpPr txBox="1"/>
          <p:nvPr userDrawn="1"/>
        </p:nvSpPr>
        <p:spPr>
          <a:xfrm>
            <a:off x="9666293" y="3738511"/>
            <a:ext cx="983014" cy="200055"/>
          </a:xfrm>
          <a:prstGeom prst="rect">
            <a:avLst/>
          </a:prstGeom>
          <a:noFill/>
        </p:spPr>
        <p:txBody>
          <a:bodyPr wrap="square">
            <a:spAutoFit/>
          </a:bodyPr>
          <a:lstStyle/>
          <a:p>
            <a:pPr defTabSz="914217">
              <a:defRPr/>
            </a:pPr>
            <a:r>
              <a:rPr lang="en-US" sz="700">
                <a:solidFill>
                  <a:schemeClr val="bg2"/>
                </a:solidFill>
                <a:latin typeface="+mn-lt"/>
                <a:cs typeface="Segoe UI Semilight" panose="020B0402040204020203" pitchFamily="34" charset="0"/>
              </a:rPr>
              <a:t>FY XXXX</a:t>
            </a:r>
          </a:p>
        </p:txBody>
      </p:sp>
      <p:sp>
        <p:nvSpPr>
          <p:cNvPr id="487" name="TextBox 486" descr="Product roadmap for 2021 visual graph">
            <a:extLst>
              <a:ext uri="{FF2B5EF4-FFF2-40B4-BE49-F238E27FC236}">
                <a16:creationId xmlns:a16="http://schemas.microsoft.com/office/drawing/2014/main" id="{2E96EAD4-FB84-44DC-990F-1EF6B626651F}"/>
              </a:ext>
            </a:extLst>
          </p:cNvPr>
          <p:cNvSpPr txBox="1"/>
          <p:nvPr userDrawn="1"/>
        </p:nvSpPr>
        <p:spPr>
          <a:xfrm>
            <a:off x="5265870" y="4007629"/>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89" name="TextBox 488" descr="Product roadmap for 2021 visual graph">
            <a:extLst>
              <a:ext uri="{FF2B5EF4-FFF2-40B4-BE49-F238E27FC236}">
                <a16:creationId xmlns:a16="http://schemas.microsoft.com/office/drawing/2014/main" id="{4F2D83F8-F0FB-4786-9D88-FAF270F80497}"/>
              </a:ext>
            </a:extLst>
          </p:cNvPr>
          <p:cNvSpPr txBox="1"/>
          <p:nvPr userDrawn="1"/>
        </p:nvSpPr>
        <p:spPr>
          <a:xfrm>
            <a:off x="5265870" y="4269722"/>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91" name="TextBox 490" descr="Product roadmap for 2021 visual graph">
            <a:extLst>
              <a:ext uri="{FF2B5EF4-FFF2-40B4-BE49-F238E27FC236}">
                <a16:creationId xmlns:a16="http://schemas.microsoft.com/office/drawing/2014/main" id="{A0BB3100-CB91-46EA-B99C-3F37103C85E6}"/>
              </a:ext>
            </a:extLst>
          </p:cNvPr>
          <p:cNvSpPr txBox="1"/>
          <p:nvPr userDrawn="1"/>
        </p:nvSpPr>
        <p:spPr>
          <a:xfrm>
            <a:off x="5265870" y="4534655"/>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93" name="TextBox 492" descr="Product roadmap for 2021 visual graph">
            <a:extLst>
              <a:ext uri="{FF2B5EF4-FFF2-40B4-BE49-F238E27FC236}">
                <a16:creationId xmlns:a16="http://schemas.microsoft.com/office/drawing/2014/main" id="{67B44FC6-95A8-41CF-8B73-5065F87D1200}"/>
              </a:ext>
            </a:extLst>
          </p:cNvPr>
          <p:cNvSpPr txBox="1"/>
          <p:nvPr userDrawn="1"/>
        </p:nvSpPr>
        <p:spPr>
          <a:xfrm>
            <a:off x="5265870" y="4796748"/>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95" name="TextBox 494" descr="Product roadmap for 2021 visual graph">
            <a:extLst>
              <a:ext uri="{FF2B5EF4-FFF2-40B4-BE49-F238E27FC236}">
                <a16:creationId xmlns:a16="http://schemas.microsoft.com/office/drawing/2014/main" id="{B062F35A-94E7-4666-B692-32290DECA0EB}"/>
              </a:ext>
            </a:extLst>
          </p:cNvPr>
          <p:cNvSpPr txBox="1"/>
          <p:nvPr userDrawn="1"/>
        </p:nvSpPr>
        <p:spPr>
          <a:xfrm>
            <a:off x="5265870" y="506889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497" name="TextBox 496" descr="Product roadmap for 2021 visual graph">
            <a:extLst>
              <a:ext uri="{FF2B5EF4-FFF2-40B4-BE49-F238E27FC236}">
                <a16:creationId xmlns:a16="http://schemas.microsoft.com/office/drawing/2014/main" id="{67268CAC-57D1-444B-8CDC-E58A991CFE32}"/>
              </a:ext>
            </a:extLst>
          </p:cNvPr>
          <p:cNvSpPr txBox="1"/>
          <p:nvPr userDrawn="1"/>
        </p:nvSpPr>
        <p:spPr>
          <a:xfrm>
            <a:off x="5265870" y="5329692"/>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01" name="TextBox 500" descr="Product roadmap for 2021 visual graph">
            <a:extLst>
              <a:ext uri="{FF2B5EF4-FFF2-40B4-BE49-F238E27FC236}">
                <a16:creationId xmlns:a16="http://schemas.microsoft.com/office/drawing/2014/main" id="{B0EDB740-923D-48FB-B5BC-66B6D6F459E0}"/>
              </a:ext>
            </a:extLst>
          </p:cNvPr>
          <p:cNvSpPr txBox="1"/>
          <p:nvPr userDrawn="1"/>
        </p:nvSpPr>
        <p:spPr>
          <a:xfrm>
            <a:off x="5265870" y="1377497"/>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03" name="TextBox 502" descr="Product roadmap for 2021 visual graph">
            <a:extLst>
              <a:ext uri="{FF2B5EF4-FFF2-40B4-BE49-F238E27FC236}">
                <a16:creationId xmlns:a16="http://schemas.microsoft.com/office/drawing/2014/main" id="{F0703CA5-2AB7-48CB-A836-56E2D52B0F15}"/>
              </a:ext>
            </a:extLst>
          </p:cNvPr>
          <p:cNvSpPr txBox="1"/>
          <p:nvPr userDrawn="1"/>
        </p:nvSpPr>
        <p:spPr>
          <a:xfrm>
            <a:off x="5265870" y="164243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05" name="TextBox 504" descr="Product roadmap for 2021 visual graph">
            <a:extLst>
              <a:ext uri="{FF2B5EF4-FFF2-40B4-BE49-F238E27FC236}">
                <a16:creationId xmlns:a16="http://schemas.microsoft.com/office/drawing/2014/main" id="{59A497D4-62FD-4BAF-8BAC-7A993E4ED57F}"/>
              </a:ext>
            </a:extLst>
          </p:cNvPr>
          <p:cNvSpPr txBox="1"/>
          <p:nvPr userDrawn="1"/>
        </p:nvSpPr>
        <p:spPr>
          <a:xfrm>
            <a:off x="5265870" y="1904524"/>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07" name="TextBox 506" descr="Product roadmap for 2021 visual graph">
            <a:extLst>
              <a:ext uri="{FF2B5EF4-FFF2-40B4-BE49-F238E27FC236}">
                <a16:creationId xmlns:a16="http://schemas.microsoft.com/office/drawing/2014/main" id="{B89DDD87-FB60-4DBE-A06B-B16BC5EA6183}"/>
              </a:ext>
            </a:extLst>
          </p:cNvPr>
          <p:cNvSpPr txBox="1"/>
          <p:nvPr userDrawn="1"/>
        </p:nvSpPr>
        <p:spPr>
          <a:xfrm>
            <a:off x="5265870" y="2176667"/>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09" name="TextBox 508" descr="Product roadmap for 2021 visual graph">
            <a:extLst>
              <a:ext uri="{FF2B5EF4-FFF2-40B4-BE49-F238E27FC236}">
                <a16:creationId xmlns:a16="http://schemas.microsoft.com/office/drawing/2014/main" id="{0A12477A-C897-4169-884E-4A0593BEAC59}"/>
              </a:ext>
            </a:extLst>
          </p:cNvPr>
          <p:cNvSpPr txBox="1"/>
          <p:nvPr userDrawn="1"/>
        </p:nvSpPr>
        <p:spPr>
          <a:xfrm>
            <a:off x="5265870" y="2437467"/>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11" name="TextBox 510" descr="Product roadmap for 2021 visual graph">
            <a:extLst>
              <a:ext uri="{FF2B5EF4-FFF2-40B4-BE49-F238E27FC236}">
                <a16:creationId xmlns:a16="http://schemas.microsoft.com/office/drawing/2014/main" id="{8BF3D8D3-D314-472C-B91D-DCD80152F196}"/>
              </a:ext>
            </a:extLst>
          </p:cNvPr>
          <p:cNvSpPr txBox="1"/>
          <p:nvPr userDrawn="1"/>
        </p:nvSpPr>
        <p:spPr>
          <a:xfrm>
            <a:off x="5265870" y="2709610"/>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13" name="TextBox 512" descr="Product roadmap for 2021 visual graph">
            <a:extLst>
              <a:ext uri="{FF2B5EF4-FFF2-40B4-BE49-F238E27FC236}">
                <a16:creationId xmlns:a16="http://schemas.microsoft.com/office/drawing/2014/main" id="{736CDD8A-06BF-42A1-90C4-DF73E067C50D}"/>
              </a:ext>
            </a:extLst>
          </p:cNvPr>
          <p:cNvSpPr txBox="1"/>
          <p:nvPr userDrawn="1"/>
        </p:nvSpPr>
        <p:spPr>
          <a:xfrm>
            <a:off x="5265870" y="297041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15" name="TextBox 514" descr="Product roadmap for 2021 visual graph">
            <a:extLst>
              <a:ext uri="{FF2B5EF4-FFF2-40B4-BE49-F238E27FC236}">
                <a16:creationId xmlns:a16="http://schemas.microsoft.com/office/drawing/2014/main" id="{9C10C9BC-3F92-45CD-BFA9-EBAB9051FD45}"/>
              </a:ext>
            </a:extLst>
          </p:cNvPr>
          <p:cNvSpPr txBox="1"/>
          <p:nvPr userDrawn="1"/>
        </p:nvSpPr>
        <p:spPr>
          <a:xfrm>
            <a:off x="7458589" y="2437467"/>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17" name="TextBox 516" descr="Product roadmap for 2021 visual graph">
            <a:extLst>
              <a:ext uri="{FF2B5EF4-FFF2-40B4-BE49-F238E27FC236}">
                <a16:creationId xmlns:a16="http://schemas.microsoft.com/office/drawing/2014/main" id="{C261E4CA-D2EC-4CCE-A32F-1BF8225476EB}"/>
              </a:ext>
            </a:extLst>
          </p:cNvPr>
          <p:cNvSpPr txBox="1"/>
          <p:nvPr userDrawn="1"/>
        </p:nvSpPr>
        <p:spPr>
          <a:xfrm>
            <a:off x="7458589" y="2709610"/>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19" name="TextBox 518" descr="Product roadmap for 2021 visual graph">
            <a:extLst>
              <a:ext uri="{FF2B5EF4-FFF2-40B4-BE49-F238E27FC236}">
                <a16:creationId xmlns:a16="http://schemas.microsoft.com/office/drawing/2014/main" id="{F13762E7-C655-4EE0-A3E2-5738287FA681}"/>
              </a:ext>
            </a:extLst>
          </p:cNvPr>
          <p:cNvSpPr txBox="1"/>
          <p:nvPr userDrawn="1"/>
        </p:nvSpPr>
        <p:spPr>
          <a:xfrm>
            <a:off x="7458589" y="297041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21" name="Oval 520">
            <a:extLst>
              <a:ext uri="{FF2B5EF4-FFF2-40B4-BE49-F238E27FC236}">
                <a16:creationId xmlns:a16="http://schemas.microsoft.com/office/drawing/2014/main" id="{FE24DACF-67A2-4E4A-9FED-F5BB9ED5629A}"/>
              </a:ext>
              <a:ext uri="{C183D7F6-B498-43B3-948B-1728B52AA6E4}">
                <adec:decorative xmlns:adec="http://schemas.microsoft.com/office/drawing/2017/decorative" val="1"/>
              </a:ext>
            </a:extLst>
          </p:cNvPr>
          <p:cNvSpPr/>
          <p:nvPr userDrawn="1"/>
        </p:nvSpPr>
        <p:spPr bwMode="auto">
          <a:xfrm flipV="1">
            <a:off x="9492197" y="3052946"/>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23" name="Oval 522">
            <a:extLst>
              <a:ext uri="{FF2B5EF4-FFF2-40B4-BE49-F238E27FC236}">
                <a16:creationId xmlns:a16="http://schemas.microsoft.com/office/drawing/2014/main" id="{4DAE8563-F578-4914-A5AB-169615055CB9}"/>
              </a:ext>
              <a:ext uri="{C183D7F6-B498-43B3-948B-1728B52AA6E4}">
                <adec:decorative xmlns:adec="http://schemas.microsoft.com/office/drawing/2017/decorative" val="1"/>
              </a:ext>
            </a:extLst>
          </p:cNvPr>
          <p:cNvSpPr/>
          <p:nvPr userDrawn="1"/>
        </p:nvSpPr>
        <p:spPr bwMode="auto">
          <a:xfrm flipV="1">
            <a:off x="9492197" y="2785899"/>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25" name="Oval 524">
            <a:extLst>
              <a:ext uri="{FF2B5EF4-FFF2-40B4-BE49-F238E27FC236}">
                <a16:creationId xmlns:a16="http://schemas.microsoft.com/office/drawing/2014/main" id="{7F795BBA-F8ED-4376-BC98-5347AC4ACB61}"/>
              </a:ext>
              <a:ext uri="{C183D7F6-B498-43B3-948B-1728B52AA6E4}">
                <adec:decorative xmlns:adec="http://schemas.microsoft.com/office/drawing/2017/decorative" val="1"/>
              </a:ext>
            </a:extLst>
          </p:cNvPr>
          <p:cNvSpPr/>
          <p:nvPr userDrawn="1"/>
        </p:nvSpPr>
        <p:spPr bwMode="auto">
          <a:xfrm flipV="1">
            <a:off x="9492197" y="2518852"/>
            <a:ext cx="85292" cy="85303"/>
          </a:xfrm>
          <a:prstGeom prst="ellipse">
            <a:avLst/>
          </a:prstGeom>
          <a:solidFill>
            <a:sysClr val="windowText" lastClr="000000">
              <a:lumMod val="50000"/>
              <a:lumOff val="50000"/>
            </a:sys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27" name="TextBox 526" descr="Product roadmap for 2021 visual graph">
            <a:extLst>
              <a:ext uri="{FF2B5EF4-FFF2-40B4-BE49-F238E27FC236}">
                <a16:creationId xmlns:a16="http://schemas.microsoft.com/office/drawing/2014/main" id="{02513669-F853-4457-A462-31A36B685A5B}"/>
              </a:ext>
            </a:extLst>
          </p:cNvPr>
          <p:cNvSpPr txBox="1"/>
          <p:nvPr userDrawn="1"/>
        </p:nvSpPr>
        <p:spPr>
          <a:xfrm>
            <a:off x="9629092" y="2437467"/>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29" name="TextBox 528" descr="Product roadmap for 2021 visual graph">
            <a:extLst>
              <a:ext uri="{FF2B5EF4-FFF2-40B4-BE49-F238E27FC236}">
                <a16:creationId xmlns:a16="http://schemas.microsoft.com/office/drawing/2014/main" id="{0BF63A57-9E72-4F56-9F21-0C1573AC3784}"/>
              </a:ext>
            </a:extLst>
          </p:cNvPr>
          <p:cNvSpPr txBox="1"/>
          <p:nvPr userDrawn="1"/>
        </p:nvSpPr>
        <p:spPr>
          <a:xfrm>
            <a:off x="9629092" y="2709610"/>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31" name="TextBox 530" descr="Product roadmap for 2021 visual graph">
            <a:extLst>
              <a:ext uri="{FF2B5EF4-FFF2-40B4-BE49-F238E27FC236}">
                <a16:creationId xmlns:a16="http://schemas.microsoft.com/office/drawing/2014/main" id="{89C9BE31-6A21-4739-BE43-BA2B7F219817}"/>
              </a:ext>
            </a:extLst>
          </p:cNvPr>
          <p:cNvSpPr txBox="1"/>
          <p:nvPr userDrawn="1"/>
        </p:nvSpPr>
        <p:spPr>
          <a:xfrm>
            <a:off x="9629092" y="297041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35" name="Oval 534">
            <a:extLst>
              <a:ext uri="{FF2B5EF4-FFF2-40B4-BE49-F238E27FC236}">
                <a16:creationId xmlns:a16="http://schemas.microsoft.com/office/drawing/2014/main" id="{DFA888EB-239F-42D8-8784-E8D0D01EC3B0}"/>
              </a:ext>
              <a:ext uri="{C183D7F6-B498-43B3-948B-1728B52AA6E4}">
                <adec:decorative xmlns:adec="http://schemas.microsoft.com/office/drawing/2017/decorative" val="1"/>
              </a:ext>
            </a:extLst>
          </p:cNvPr>
          <p:cNvSpPr/>
          <p:nvPr userDrawn="1"/>
        </p:nvSpPr>
        <p:spPr bwMode="auto">
          <a:xfrm rot="10800000" flipV="1">
            <a:off x="7342403" y="433416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37" name="Oval 536">
            <a:extLst>
              <a:ext uri="{FF2B5EF4-FFF2-40B4-BE49-F238E27FC236}">
                <a16:creationId xmlns:a16="http://schemas.microsoft.com/office/drawing/2014/main" id="{4061AE8C-2549-4537-9761-E39C954FB21B}"/>
              </a:ext>
              <a:ext uri="{C183D7F6-B498-43B3-948B-1728B52AA6E4}">
                <adec:decorative xmlns:adec="http://schemas.microsoft.com/office/drawing/2017/decorative" val="1"/>
              </a:ext>
            </a:extLst>
          </p:cNvPr>
          <p:cNvSpPr/>
          <p:nvPr userDrawn="1"/>
        </p:nvSpPr>
        <p:spPr bwMode="auto">
          <a:xfrm rot="10800000" flipV="1">
            <a:off x="7342403" y="4601212"/>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39" name="Oval 538">
            <a:extLst>
              <a:ext uri="{FF2B5EF4-FFF2-40B4-BE49-F238E27FC236}">
                <a16:creationId xmlns:a16="http://schemas.microsoft.com/office/drawing/2014/main" id="{D2DDF9C5-3431-4159-8FE8-C93541996AA7}"/>
              </a:ext>
              <a:ext uri="{C183D7F6-B498-43B3-948B-1728B52AA6E4}">
                <adec:decorative xmlns:adec="http://schemas.microsoft.com/office/drawing/2017/decorative" val="1"/>
              </a:ext>
            </a:extLst>
          </p:cNvPr>
          <p:cNvSpPr/>
          <p:nvPr userDrawn="1"/>
        </p:nvSpPr>
        <p:spPr bwMode="auto">
          <a:xfrm rot="10800000" flipV="1">
            <a:off x="7342403" y="4868259"/>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41" name="Oval 540">
            <a:extLst>
              <a:ext uri="{FF2B5EF4-FFF2-40B4-BE49-F238E27FC236}">
                <a16:creationId xmlns:a16="http://schemas.microsoft.com/office/drawing/2014/main" id="{7BFB2707-F9EB-4B3E-9C43-09DA9B75A323}"/>
              </a:ext>
              <a:ext uri="{C183D7F6-B498-43B3-948B-1728B52AA6E4}">
                <adec:decorative xmlns:adec="http://schemas.microsoft.com/office/drawing/2017/decorative" val="1"/>
              </a:ext>
            </a:extLst>
          </p:cNvPr>
          <p:cNvSpPr/>
          <p:nvPr userDrawn="1"/>
        </p:nvSpPr>
        <p:spPr bwMode="auto">
          <a:xfrm rot="10800000" flipV="1">
            <a:off x="7342403" y="513530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43" name="Oval 542">
            <a:extLst>
              <a:ext uri="{FF2B5EF4-FFF2-40B4-BE49-F238E27FC236}">
                <a16:creationId xmlns:a16="http://schemas.microsoft.com/office/drawing/2014/main" id="{E53115E0-9C69-4A9E-AADD-2C09F52B0F84}"/>
              </a:ext>
              <a:ext uri="{C183D7F6-B498-43B3-948B-1728B52AA6E4}">
                <adec:decorative xmlns:adec="http://schemas.microsoft.com/office/drawing/2017/decorative" val="1"/>
              </a:ext>
            </a:extLst>
          </p:cNvPr>
          <p:cNvSpPr/>
          <p:nvPr userDrawn="1"/>
        </p:nvSpPr>
        <p:spPr bwMode="auto">
          <a:xfrm rot="10800000" flipV="1">
            <a:off x="7342403" y="5402353"/>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45" name="Oval 544">
            <a:extLst>
              <a:ext uri="{FF2B5EF4-FFF2-40B4-BE49-F238E27FC236}">
                <a16:creationId xmlns:a16="http://schemas.microsoft.com/office/drawing/2014/main" id="{CCFF69A5-E87A-4D51-9F47-FE4BB2AC4240}"/>
              </a:ext>
              <a:ext uri="{C183D7F6-B498-43B3-948B-1728B52AA6E4}">
                <adec:decorative xmlns:adec="http://schemas.microsoft.com/office/drawing/2017/decorative" val="1"/>
              </a:ext>
            </a:extLst>
          </p:cNvPr>
          <p:cNvSpPr/>
          <p:nvPr userDrawn="1"/>
        </p:nvSpPr>
        <p:spPr bwMode="auto">
          <a:xfrm rot="10800000" flipV="1">
            <a:off x="7342403" y="4076700"/>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47" name="TextBox 546" descr="Product roadmap for 2021 visual graph">
            <a:extLst>
              <a:ext uri="{FF2B5EF4-FFF2-40B4-BE49-F238E27FC236}">
                <a16:creationId xmlns:a16="http://schemas.microsoft.com/office/drawing/2014/main" id="{4EF758C3-8025-49F5-8D6D-5CDAF71A7866}"/>
              </a:ext>
            </a:extLst>
          </p:cNvPr>
          <p:cNvSpPr txBox="1"/>
          <p:nvPr userDrawn="1"/>
        </p:nvSpPr>
        <p:spPr>
          <a:xfrm>
            <a:off x="7494819" y="3992626"/>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49" name="TextBox 548" descr="Product roadmap for 2021 visual graph">
            <a:extLst>
              <a:ext uri="{FF2B5EF4-FFF2-40B4-BE49-F238E27FC236}">
                <a16:creationId xmlns:a16="http://schemas.microsoft.com/office/drawing/2014/main" id="{EEEE764D-1385-4D74-A336-17DB8CFB67F4}"/>
              </a:ext>
            </a:extLst>
          </p:cNvPr>
          <p:cNvSpPr txBox="1"/>
          <p:nvPr userDrawn="1"/>
        </p:nvSpPr>
        <p:spPr>
          <a:xfrm>
            <a:off x="7494819" y="4269722"/>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51" name="TextBox 550" descr="Product roadmap for 2021 visual graph">
            <a:extLst>
              <a:ext uri="{FF2B5EF4-FFF2-40B4-BE49-F238E27FC236}">
                <a16:creationId xmlns:a16="http://schemas.microsoft.com/office/drawing/2014/main" id="{B8CC1132-3F18-43B0-9D77-DB18800D5BE9}"/>
              </a:ext>
            </a:extLst>
          </p:cNvPr>
          <p:cNvSpPr txBox="1"/>
          <p:nvPr userDrawn="1"/>
        </p:nvSpPr>
        <p:spPr>
          <a:xfrm>
            <a:off x="7494819" y="4534655"/>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53" name="TextBox 552" descr="Product roadmap for 2021 visual graph">
            <a:extLst>
              <a:ext uri="{FF2B5EF4-FFF2-40B4-BE49-F238E27FC236}">
                <a16:creationId xmlns:a16="http://schemas.microsoft.com/office/drawing/2014/main" id="{4789A950-6F16-411E-96CA-4841F7D58004}"/>
              </a:ext>
            </a:extLst>
          </p:cNvPr>
          <p:cNvSpPr txBox="1"/>
          <p:nvPr userDrawn="1"/>
        </p:nvSpPr>
        <p:spPr>
          <a:xfrm>
            <a:off x="7494819" y="4796748"/>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55" name="TextBox 554" descr="Product roadmap for 2021 visual graph">
            <a:extLst>
              <a:ext uri="{FF2B5EF4-FFF2-40B4-BE49-F238E27FC236}">
                <a16:creationId xmlns:a16="http://schemas.microsoft.com/office/drawing/2014/main" id="{CC2CBAF5-4D05-49A2-936B-E9706F358AC9}"/>
              </a:ext>
            </a:extLst>
          </p:cNvPr>
          <p:cNvSpPr txBox="1"/>
          <p:nvPr userDrawn="1"/>
        </p:nvSpPr>
        <p:spPr>
          <a:xfrm>
            <a:off x="7494819" y="5068891"/>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57" name="TextBox 556" descr="Product roadmap for 2021 visual graph">
            <a:extLst>
              <a:ext uri="{FF2B5EF4-FFF2-40B4-BE49-F238E27FC236}">
                <a16:creationId xmlns:a16="http://schemas.microsoft.com/office/drawing/2014/main" id="{DB42ECC9-7185-4E18-BABB-3F506A5AE4E9}"/>
              </a:ext>
            </a:extLst>
          </p:cNvPr>
          <p:cNvSpPr txBox="1"/>
          <p:nvPr userDrawn="1"/>
        </p:nvSpPr>
        <p:spPr>
          <a:xfrm>
            <a:off x="7494819" y="5329692"/>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59" name="Oval 558">
            <a:extLst>
              <a:ext uri="{FF2B5EF4-FFF2-40B4-BE49-F238E27FC236}">
                <a16:creationId xmlns:a16="http://schemas.microsoft.com/office/drawing/2014/main" id="{9C8E525A-745B-4866-8667-3B26BB47F139}"/>
              </a:ext>
              <a:ext uri="{C183D7F6-B498-43B3-948B-1728B52AA6E4}">
                <adec:decorative xmlns:adec="http://schemas.microsoft.com/office/drawing/2017/decorative" val="1"/>
              </a:ext>
            </a:extLst>
          </p:cNvPr>
          <p:cNvSpPr/>
          <p:nvPr userDrawn="1"/>
        </p:nvSpPr>
        <p:spPr bwMode="auto">
          <a:xfrm rot="10800000" flipV="1">
            <a:off x="9505320" y="433416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61" name="Oval 560">
            <a:extLst>
              <a:ext uri="{FF2B5EF4-FFF2-40B4-BE49-F238E27FC236}">
                <a16:creationId xmlns:a16="http://schemas.microsoft.com/office/drawing/2014/main" id="{8182AFF7-F1D1-4EE2-9917-6A090655BEF2}"/>
              </a:ext>
              <a:ext uri="{C183D7F6-B498-43B3-948B-1728B52AA6E4}">
                <adec:decorative xmlns:adec="http://schemas.microsoft.com/office/drawing/2017/decorative" val="1"/>
              </a:ext>
            </a:extLst>
          </p:cNvPr>
          <p:cNvSpPr/>
          <p:nvPr userDrawn="1"/>
        </p:nvSpPr>
        <p:spPr bwMode="auto">
          <a:xfrm rot="10800000" flipV="1">
            <a:off x="9505320" y="4601212"/>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63" name="Oval 562">
            <a:extLst>
              <a:ext uri="{FF2B5EF4-FFF2-40B4-BE49-F238E27FC236}">
                <a16:creationId xmlns:a16="http://schemas.microsoft.com/office/drawing/2014/main" id="{F1BD3BF4-A590-43B9-AD1F-13954914B42F}"/>
              </a:ext>
              <a:ext uri="{C183D7F6-B498-43B3-948B-1728B52AA6E4}">
                <adec:decorative xmlns:adec="http://schemas.microsoft.com/office/drawing/2017/decorative" val="1"/>
              </a:ext>
            </a:extLst>
          </p:cNvPr>
          <p:cNvSpPr/>
          <p:nvPr userDrawn="1"/>
        </p:nvSpPr>
        <p:spPr bwMode="auto">
          <a:xfrm rot="10800000" flipV="1">
            <a:off x="9505320" y="4868259"/>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65" name="Oval 564">
            <a:extLst>
              <a:ext uri="{FF2B5EF4-FFF2-40B4-BE49-F238E27FC236}">
                <a16:creationId xmlns:a16="http://schemas.microsoft.com/office/drawing/2014/main" id="{41904050-9D04-4911-9914-1A5AAFE3312B}"/>
              </a:ext>
              <a:ext uri="{C183D7F6-B498-43B3-948B-1728B52AA6E4}">
                <adec:decorative xmlns:adec="http://schemas.microsoft.com/office/drawing/2017/decorative" val="1"/>
              </a:ext>
            </a:extLst>
          </p:cNvPr>
          <p:cNvSpPr/>
          <p:nvPr userDrawn="1"/>
        </p:nvSpPr>
        <p:spPr bwMode="auto">
          <a:xfrm rot="10800000" flipV="1">
            <a:off x="9505320" y="5135306"/>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67" name="Oval 566">
            <a:extLst>
              <a:ext uri="{FF2B5EF4-FFF2-40B4-BE49-F238E27FC236}">
                <a16:creationId xmlns:a16="http://schemas.microsoft.com/office/drawing/2014/main" id="{840757F1-921E-4BB6-AC78-26DF09289B02}"/>
              </a:ext>
              <a:ext uri="{C183D7F6-B498-43B3-948B-1728B52AA6E4}">
                <adec:decorative xmlns:adec="http://schemas.microsoft.com/office/drawing/2017/decorative" val="1"/>
              </a:ext>
            </a:extLst>
          </p:cNvPr>
          <p:cNvSpPr/>
          <p:nvPr userDrawn="1"/>
        </p:nvSpPr>
        <p:spPr bwMode="auto">
          <a:xfrm rot="10800000" flipV="1">
            <a:off x="9505320" y="4076700"/>
            <a:ext cx="85292" cy="85303"/>
          </a:xfrm>
          <a:prstGeom prst="ellipse">
            <a:avLst/>
          </a:prstGeom>
          <a:solidFill>
            <a:schemeClr val="accent1">
              <a:lumMod val="75000"/>
            </a:schemeClr>
          </a:solidFill>
          <a:ln w="19050"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marL="0" marR="0" lvl="0" indent="0" defTabSz="932286" eaLnBrk="1" fontAlgn="base" latinLnBrk="0" hangingPunct="1">
              <a:lnSpc>
                <a:spcPct val="100000"/>
              </a:lnSpc>
              <a:spcBef>
                <a:spcPct val="0"/>
              </a:spcBef>
              <a:spcAft>
                <a:spcPct val="0"/>
              </a:spcAft>
              <a:buClrTx/>
              <a:buSzTx/>
              <a:buFontTx/>
              <a:buNone/>
              <a:tabLst/>
              <a:defRPr/>
            </a:pPr>
            <a:endParaRPr kumimoji="0" lang="en-US" sz="800" b="0" i="0" u="none" strike="noStrike" kern="0" cap="none" spc="0" normalizeH="0" baseline="0" noProof="0">
              <a:ln>
                <a:noFill/>
              </a:ln>
              <a:solidFill>
                <a:schemeClr val="bg2"/>
              </a:solidFill>
              <a:effectLst/>
              <a:uLnTx/>
              <a:uFillTx/>
              <a:latin typeface="+mn-lt"/>
              <a:cs typeface="Segoe UI" panose="020B0502040204020203" pitchFamily="34" charset="0"/>
            </a:endParaRPr>
          </a:p>
        </p:txBody>
      </p:sp>
      <p:sp>
        <p:nvSpPr>
          <p:cNvPr id="569" name="TextBox 568" descr="Product roadmap for 2021 visual graph">
            <a:extLst>
              <a:ext uri="{FF2B5EF4-FFF2-40B4-BE49-F238E27FC236}">
                <a16:creationId xmlns:a16="http://schemas.microsoft.com/office/drawing/2014/main" id="{6ACB55EC-8A22-421A-8F8F-FDFA4E92C967}"/>
              </a:ext>
            </a:extLst>
          </p:cNvPr>
          <p:cNvSpPr txBox="1"/>
          <p:nvPr userDrawn="1"/>
        </p:nvSpPr>
        <p:spPr>
          <a:xfrm>
            <a:off x="9655897" y="4007709"/>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71" name="TextBox 570" descr="Product roadmap for 2021 visual graph">
            <a:extLst>
              <a:ext uri="{FF2B5EF4-FFF2-40B4-BE49-F238E27FC236}">
                <a16:creationId xmlns:a16="http://schemas.microsoft.com/office/drawing/2014/main" id="{BE516795-7F4F-49EC-9860-337FAA983482}"/>
              </a:ext>
            </a:extLst>
          </p:cNvPr>
          <p:cNvSpPr txBox="1"/>
          <p:nvPr userDrawn="1"/>
        </p:nvSpPr>
        <p:spPr>
          <a:xfrm>
            <a:off x="9655897" y="4269803"/>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73" name="TextBox 572" descr="Product roadmap for 2021 visual graph">
            <a:extLst>
              <a:ext uri="{FF2B5EF4-FFF2-40B4-BE49-F238E27FC236}">
                <a16:creationId xmlns:a16="http://schemas.microsoft.com/office/drawing/2014/main" id="{49CE6841-B220-4340-86F4-9521F2D70FB4}"/>
              </a:ext>
            </a:extLst>
          </p:cNvPr>
          <p:cNvSpPr txBox="1"/>
          <p:nvPr userDrawn="1"/>
        </p:nvSpPr>
        <p:spPr>
          <a:xfrm>
            <a:off x="9655897" y="4534736"/>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75" name="TextBox 574" descr="Product roadmap for 2021 visual graph">
            <a:extLst>
              <a:ext uri="{FF2B5EF4-FFF2-40B4-BE49-F238E27FC236}">
                <a16:creationId xmlns:a16="http://schemas.microsoft.com/office/drawing/2014/main" id="{346C65E1-6A60-41A8-8F5F-2D2CB2A1F629}"/>
              </a:ext>
            </a:extLst>
          </p:cNvPr>
          <p:cNvSpPr txBox="1"/>
          <p:nvPr userDrawn="1"/>
        </p:nvSpPr>
        <p:spPr>
          <a:xfrm>
            <a:off x="9655897" y="4796829"/>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577" name="TextBox 576" descr="Product roadmap for 2021 visual graph">
            <a:extLst>
              <a:ext uri="{FF2B5EF4-FFF2-40B4-BE49-F238E27FC236}">
                <a16:creationId xmlns:a16="http://schemas.microsoft.com/office/drawing/2014/main" id="{F434498B-C35D-4D2F-8BA2-2AB2E76C7E9C}"/>
              </a:ext>
            </a:extLst>
          </p:cNvPr>
          <p:cNvSpPr txBox="1"/>
          <p:nvPr userDrawn="1"/>
        </p:nvSpPr>
        <p:spPr>
          <a:xfrm>
            <a:off x="9655897" y="5068972"/>
            <a:ext cx="1653212" cy="215431"/>
          </a:xfrm>
          <a:prstGeom prst="rect">
            <a:avLst/>
          </a:prstGeom>
          <a:noFill/>
        </p:spPr>
        <p:txBody>
          <a:bodyPr wrap="square" lIns="91428" tIns="45714" rIns="91428" bIns="45714" anchor="t">
            <a:spAutoFit/>
          </a:bodyPr>
          <a:lstStyle/>
          <a:p>
            <a:pPr defTabSz="914217">
              <a:defRPr/>
            </a:pPr>
            <a:r>
              <a:rPr lang="en-US" sz="800">
                <a:solidFill>
                  <a:schemeClr val="bg2"/>
                </a:solidFill>
                <a:latin typeface="+mn-lt"/>
                <a:cs typeface="Segoe UI Semilight" panose="020B0402040204020203" pitchFamily="34" charset="0"/>
              </a:rPr>
              <a:t>Item</a:t>
            </a:r>
          </a:p>
        </p:txBody>
      </p:sp>
      <p:sp>
        <p:nvSpPr>
          <p:cNvPr id="3" name="Title 3">
            <a:extLst>
              <a:ext uri="{FF2B5EF4-FFF2-40B4-BE49-F238E27FC236}">
                <a16:creationId xmlns:a16="http://schemas.microsoft.com/office/drawing/2014/main" id="{C1CA58A9-FCF7-278D-3C54-31F3BFC8DB22}"/>
              </a:ext>
            </a:extLst>
          </p:cNvPr>
          <p:cNvSpPr>
            <a:spLocks noGrp="1"/>
          </p:cNvSpPr>
          <p:nvPr>
            <p:ph type="title"/>
          </p:nvPr>
        </p:nvSpPr>
        <p:spPr>
          <a:xfrm>
            <a:off x="615475" y="538610"/>
            <a:ext cx="11018520" cy="461665"/>
          </a:xfrm>
          <a:prstGeom prst="rect">
            <a:avLst/>
          </a:prstGeom>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49462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gradFill>
            <a:gsLst>
              <a:gs pos="53000">
                <a:srgbClr val="512BD4"/>
              </a:gs>
              <a:gs pos="0">
                <a:srgbClr val="0B6CFF"/>
              </a:gs>
            </a:gsLst>
            <a:path path="circle">
              <a:fillToRect r="100000" b="100000"/>
            </a:path>
          </a:gradFill>
        </p:spPr>
        <p:txBody>
          <a:bodyPr wrap="none" bIns="1554480" anchor="ctr">
            <a:noAutofit/>
          </a:bodyPr>
          <a:lstStyle>
            <a:lvl1pPr marL="0" indent="0" algn="ctr">
              <a:buNone/>
              <a:defRPr sz="1400" b="1">
                <a:solidFill>
                  <a:schemeClr val="bg1"/>
                </a:solidFill>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70626813"/>
      </p:ext>
    </p:extLst>
  </p:cSld>
  <p:clrMapOvr>
    <a:masterClrMapping/>
  </p:clrMapOvr>
  <p:transition>
    <p:fade/>
  </p:transition>
  <p:extLst>
    <p:ext uri="{DCECCB84-F9BA-43D5-87BE-67443E8EF086}">
      <p15:sldGuideLst xmlns:p15="http://schemas.microsoft.com/office/powerpoint/2012/main">
        <p15:guide id="7" pos="8210">
          <p15:clr>
            <a:srgbClr val="5ACBF0"/>
          </p15:clr>
        </p15:guide>
        <p15:guide id="8" orient="horz" pos="4320">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832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4560">
          <p15:clr>
            <a:srgbClr val="FBAE40"/>
          </p15:clr>
        </p15:guide>
        <p15:guide id="2" pos="98205">
          <p15:clr>
            <a:srgbClr val="5ACBF0"/>
          </p15:clr>
        </p15:guide>
        <p15:guide id="3" orient="horz" pos="3056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0D8BA45F-7CA3-CEF0-B4D6-CA43F3D83329}"/>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lvl1pPr>
              <a:defRPr>
                <a:latin typeface="+mn-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82239335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7">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plit_ImageArea">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6DF7C5E-F00D-A584-927A-EDDC069D0042}"/>
              </a:ext>
            </a:extLst>
          </p:cNvPr>
          <p:cNvSpPr>
            <a:spLocks noGrp="1"/>
          </p:cNvSpPr>
          <p:nvPr>
            <p:ph sz="half" idx="2"/>
          </p:nvPr>
        </p:nvSpPr>
        <p:spPr>
          <a:xfrm>
            <a:off x="839788" y="2258919"/>
            <a:ext cx="3266699" cy="40532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9B2A815C-160E-630F-917E-D1559B6708A8}"/>
              </a:ext>
            </a:extLst>
          </p:cNvPr>
          <p:cNvSpPr/>
          <p:nvPr userDrawn="1"/>
        </p:nvSpPr>
        <p:spPr>
          <a:xfrm>
            <a:off x="4979324" y="0"/>
            <a:ext cx="7212676" cy="6858000"/>
          </a:xfrm>
          <a:prstGeom prst="rect">
            <a:avLst/>
          </a:prstGeom>
          <a:solidFill>
            <a:srgbClr val="190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472AE49C-04B7-ADCD-9CAF-F576C3D79E2F}"/>
              </a:ext>
            </a:extLst>
          </p:cNvPr>
          <p:cNvSpPr>
            <a:spLocks noGrp="1"/>
          </p:cNvSpPr>
          <p:nvPr>
            <p:ph type="title"/>
          </p:nvPr>
        </p:nvSpPr>
        <p:spPr>
          <a:xfrm>
            <a:off x="838200" y="730250"/>
            <a:ext cx="3266699" cy="1325563"/>
          </a:xfrm>
        </p:spPr>
        <p:txBody>
          <a:bodyPr/>
          <a:lstStyle/>
          <a:p>
            <a:r>
              <a:rPr lang="en-US"/>
              <a:t>Click to edit Master title style</a:t>
            </a:r>
          </a:p>
        </p:txBody>
      </p:sp>
      <p:sp>
        <p:nvSpPr>
          <p:cNvPr id="3" name="Picture Placeholder 2">
            <a:extLst>
              <a:ext uri="{FF2B5EF4-FFF2-40B4-BE49-F238E27FC236}">
                <a16:creationId xmlns:a16="http://schemas.microsoft.com/office/drawing/2014/main" id="{3C1577BE-79EA-EE78-8557-CDFFAFA41AF5}"/>
              </a:ext>
            </a:extLst>
          </p:cNvPr>
          <p:cNvSpPr>
            <a:spLocks noGrp="1"/>
          </p:cNvSpPr>
          <p:nvPr>
            <p:ph type="pic" sz="quarter" idx="10"/>
          </p:nvPr>
        </p:nvSpPr>
        <p:spPr>
          <a:xfrm>
            <a:off x="4977736" y="0"/>
            <a:ext cx="7214264" cy="6858000"/>
          </a:xfrm>
        </p:spPr>
        <p:txBody>
          <a:bodyPr/>
          <a:lstStyle/>
          <a:p>
            <a:endParaRPr lang="en-US"/>
          </a:p>
        </p:txBody>
      </p:sp>
    </p:spTree>
    <p:extLst>
      <p:ext uri="{BB962C8B-B14F-4D97-AF65-F5344CB8AC3E}">
        <p14:creationId xmlns:p14="http://schemas.microsoft.com/office/powerpoint/2010/main" val="99235287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0D8BA45F-7CA3-CEF0-B4D6-CA43F3D83329}"/>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lvl1pPr>
              <a:defRPr>
                <a:latin typeface="+mn-lt"/>
                <a:cs typeface="Segoe UI" panose="020B0502040204020203" pitchFamily="34" charset="0"/>
              </a:defRPr>
            </a:lvl1pPr>
          </a:lstStyle>
          <a:p>
            <a:r>
              <a:rPr lang="en-US"/>
              <a:t>Click to edit Master title style</a:t>
            </a:r>
          </a:p>
        </p:txBody>
      </p:sp>
      <p:pic>
        <p:nvPicPr>
          <p:cNvPr id="2" name="Picture 1">
            <a:extLst>
              <a:ext uri="{FF2B5EF4-FFF2-40B4-BE49-F238E27FC236}">
                <a16:creationId xmlns:a16="http://schemas.microsoft.com/office/drawing/2014/main" id="{3A4121C2-D757-AB08-9618-114ECB629A3B}"/>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7924800" y="2664229"/>
            <a:ext cx="6858000" cy="6858000"/>
          </a:xfrm>
          <a:prstGeom prst="rect">
            <a:avLst/>
          </a:prstGeom>
        </p:spPr>
      </p:pic>
    </p:spTree>
    <p:extLst>
      <p:ext uri="{BB962C8B-B14F-4D97-AF65-F5344CB8AC3E}">
        <p14:creationId xmlns:p14="http://schemas.microsoft.com/office/powerpoint/2010/main" val="17957921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7">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0D8BA45F-7CA3-CEF0-B4D6-CA43F3D83329}"/>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lvl1pPr>
              <a:defRPr>
                <a:latin typeface="+mn-lt"/>
                <a:cs typeface="Segoe UI" panose="020B0502040204020203"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58FBC314-3329-E88D-0A1E-042BCE70DA32}"/>
              </a:ext>
            </a:extLst>
          </p:cNvPr>
          <p:cNvSpPr>
            <a:spLocks noGrp="1"/>
          </p:cNvSpPr>
          <p:nvPr>
            <p:ph type="body" sz="quarter" idx="10" hasCustomPrompt="1"/>
          </p:nvPr>
        </p:nvSpPr>
        <p:spPr>
          <a:xfrm>
            <a:off x="590078" y="6038714"/>
            <a:ext cx="1160901" cy="246221"/>
          </a:xfrm>
        </p:spPr>
        <p:txBody>
          <a:bodyPr/>
          <a:lstStyle>
            <a:lvl1pPr>
              <a:defRPr sz="1600">
                <a:solidFill>
                  <a:schemeClr val="bg1"/>
                </a:solidFill>
                <a:latin typeface="Open Sans (body)"/>
              </a:defRPr>
            </a:lvl1pPr>
          </a:lstStyle>
          <a:p>
            <a:pPr lvl="0"/>
            <a:r>
              <a:rPr lang="en-US"/>
              <a:t>Learn more</a:t>
            </a:r>
          </a:p>
        </p:txBody>
      </p:sp>
      <p:sp>
        <p:nvSpPr>
          <p:cNvPr id="6" name="Text Placeholder 4">
            <a:extLst>
              <a:ext uri="{FF2B5EF4-FFF2-40B4-BE49-F238E27FC236}">
                <a16:creationId xmlns:a16="http://schemas.microsoft.com/office/drawing/2014/main" id="{F0A923FE-A37B-0BC7-4DA7-6C67B7F7943E}"/>
              </a:ext>
            </a:extLst>
          </p:cNvPr>
          <p:cNvSpPr>
            <a:spLocks noGrp="1"/>
          </p:cNvSpPr>
          <p:nvPr>
            <p:ph type="body" sz="quarter" idx="11" hasCustomPrompt="1"/>
          </p:nvPr>
        </p:nvSpPr>
        <p:spPr>
          <a:xfrm>
            <a:off x="2026983" y="6038714"/>
            <a:ext cx="8976044" cy="246221"/>
          </a:xfrm>
        </p:spPr>
        <p:txBody>
          <a:bodyPr/>
          <a:lstStyle>
            <a:lvl1pPr>
              <a:defRPr sz="1600">
                <a:solidFill>
                  <a:schemeClr val="bg1"/>
                </a:solidFill>
                <a:latin typeface="Open Sans (body)"/>
              </a:defRPr>
            </a:lvl1pPr>
          </a:lstStyle>
          <a:p>
            <a:pPr lvl="0"/>
            <a:r>
              <a:rPr lang="en-US"/>
              <a:t>Text</a:t>
            </a:r>
          </a:p>
        </p:txBody>
      </p:sp>
      <p:sp>
        <p:nvSpPr>
          <p:cNvPr id="7" name="Text Placeholder 4">
            <a:extLst>
              <a:ext uri="{FF2B5EF4-FFF2-40B4-BE49-F238E27FC236}">
                <a16:creationId xmlns:a16="http://schemas.microsoft.com/office/drawing/2014/main" id="{FC248CBE-99C7-22F7-1F30-FF30E8FE0FF9}"/>
              </a:ext>
            </a:extLst>
          </p:cNvPr>
          <p:cNvSpPr>
            <a:spLocks noGrp="1"/>
          </p:cNvSpPr>
          <p:nvPr>
            <p:ph type="body" sz="quarter" idx="12" hasCustomPrompt="1"/>
          </p:nvPr>
        </p:nvSpPr>
        <p:spPr>
          <a:xfrm>
            <a:off x="1808409" y="6038714"/>
            <a:ext cx="131960" cy="246221"/>
          </a:xfrm>
        </p:spPr>
        <p:txBody>
          <a:bodyPr/>
          <a:lstStyle>
            <a:lvl1pPr algn="ctr">
              <a:defRPr sz="1600">
                <a:solidFill>
                  <a:srgbClr val="512BD4"/>
                </a:solidFill>
                <a:latin typeface="Open Sans (body)"/>
              </a:defRPr>
            </a:lvl1pPr>
          </a:lstStyle>
          <a:p>
            <a:pPr lvl="0"/>
            <a:r>
              <a:rPr lang="en-US"/>
              <a:t>|</a:t>
            </a:r>
          </a:p>
        </p:txBody>
      </p:sp>
    </p:spTree>
    <p:extLst>
      <p:ext uri="{BB962C8B-B14F-4D97-AF65-F5344CB8AC3E}">
        <p14:creationId xmlns:p14="http://schemas.microsoft.com/office/powerpoint/2010/main" val="2752336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7">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_Title and Footer">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0D8BA45F-7CA3-CEF0-B4D6-CA43F3D83329}"/>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lvl1pPr>
              <a:defRPr>
                <a:latin typeface="+mn-lt"/>
                <a:cs typeface="Segoe UI" panose="020B0502040204020203"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58FBC314-3329-E88D-0A1E-042BCE70DA32}"/>
              </a:ext>
            </a:extLst>
          </p:cNvPr>
          <p:cNvSpPr>
            <a:spLocks noGrp="1"/>
          </p:cNvSpPr>
          <p:nvPr>
            <p:ph type="body" sz="quarter" idx="10" hasCustomPrompt="1"/>
          </p:nvPr>
        </p:nvSpPr>
        <p:spPr>
          <a:xfrm>
            <a:off x="590077" y="6038714"/>
            <a:ext cx="10515600" cy="246221"/>
          </a:xfrm>
        </p:spPr>
        <p:txBody>
          <a:bodyPr/>
          <a:lstStyle>
            <a:lvl1pPr>
              <a:defRPr sz="1600">
                <a:solidFill>
                  <a:schemeClr val="bg1"/>
                </a:solidFill>
                <a:latin typeface="Open Sans (body)"/>
              </a:defRPr>
            </a:lvl1pPr>
          </a:lstStyle>
          <a:p>
            <a:pPr lvl="0"/>
            <a:r>
              <a:rPr lang="en-US"/>
              <a:t>Learn more</a:t>
            </a:r>
          </a:p>
        </p:txBody>
      </p:sp>
    </p:spTree>
    <p:extLst>
      <p:ext uri="{BB962C8B-B14F-4D97-AF65-F5344CB8AC3E}">
        <p14:creationId xmlns:p14="http://schemas.microsoft.com/office/powerpoint/2010/main" val="28525573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7">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_Title and Sourc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0D8BA45F-7CA3-CEF0-B4D6-CA43F3D83329}"/>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lvl1pPr>
              <a:defRPr>
                <a:latin typeface="+mn-lt"/>
                <a:cs typeface="Segoe UI" panose="020B0502040204020203"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58FBC314-3329-E88D-0A1E-042BCE70DA32}"/>
              </a:ext>
            </a:extLst>
          </p:cNvPr>
          <p:cNvSpPr>
            <a:spLocks noGrp="1"/>
          </p:cNvSpPr>
          <p:nvPr>
            <p:ph type="body" sz="quarter" idx="10" hasCustomPrompt="1"/>
          </p:nvPr>
        </p:nvSpPr>
        <p:spPr>
          <a:xfrm>
            <a:off x="590077" y="6100269"/>
            <a:ext cx="10515600" cy="184666"/>
          </a:xfrm>
        </p:spPr>
        <p:txBody>
          <a:bodyPr anchor="b" anchorCtr="0"/>
          <a:lstStyle>
            <a:lvl1pPr>
              <a:defRPr sz="1200">
                <a:solidFill>
                  <a:schemeClr val="bg1"/>
                </a:solidFill>
                <a:latin typeface="Open Sans (body)"/>
              </a:defRPr>
            </a:lvl1pPr>
          </a:lstStyle>
          <a:p>
            <a:pPr lvl="0"/>
            <a:r>
              <a:rPr lang="en-US"/>
              <a:t>Source: </a:t>
            </a:r>
          </a:p>
        </p:txBody>
      </p:sp>
    </p:spTree>
    <p:extLst>
      <p:ext uri="{BB962C8B-B14F-4D97-AF65-F5344CB8AC3E}">
        <p14:creationId xmlns:p14="http://schemas.microsoft.com/office/powerpoint/2010/main" val="19625129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7">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_Thank you dark">
    <p:spTree>
      <p:nvGrpSpPr>
        <p:cNvPr id="1" name=""/>
        <p:cNvGrpSpPr/>
        <p:nvPr/>
      </p:nvGrpSpPr>
      <p:grpSpPr>
        <a:xfrm>
          <a:off x="0" y="0"/>
          <a:ext cx="0" cy="0"/>
          <a:chOff x="0" y="0"/>
          <a:chExt cx="0" cy="0"/>
        </a:xfrm>
      </p:grpSpPr>
      <p:sp>
        <p:nvSpPr>
          <p:cNvPr id="47" name="Text Placeholder 46">
            <a:extLst>
              <a:ext uri="{FF2B5EF4-FFF2-40B4-BE49-F238E27FC236}">
                <a16:creationId xmlns:a16="http://schemas.microsoft.com/office/drawing/2014/main" id="{4C2A4914-40F7-A9B4-6386-C5DBCC79F240}"/>
              </a:ext>
            </a:extLst>
          </p:cNvPr>
          <p:cNvSpPr>
            <a:spLocks noGrp="1"/>
          </p:cNvSpPr>
          <p:nvPr>
            <p:ph type="body" sz="quarter" idx="51" hasCustomPrompt="1"/>
          </p:nvPr>
        </p:nvSpPr>
        <p:spPr>
          <a:xfrm>
            <a:off x="3513077" y="3155949"/>
            <a:ext cx="5165846" cy="738536"/>
          </a:xfrm>
        </p:spPr>
        <p:txBody>
          <a:bodyPr/>
          <a:lstStyle>
            <a:lvl1pPr marL="0" marR="0" indent="0" algn="ctr"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4799" kern="1200" spc="-150" baseline="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sz="4799"/>
              <a:t>Thank you!</a:t>
            </a:r>
          </a:p>
        </p:txBody>
      </p:sp>
    </p:spTree>
    <p:extLst>
      <p:ext uri="{BB962C8B-B14F-4D97-AF65-F5344CB8AC3E}">
        <p14:creationId xmlns:p14="http://schemas.microsoft.com/office/powerpoint/2010/main" val="1798149134"/>
      </p:ext>
    </p:extLst>
  </p:cSld>
  <p:clrMapOvr>
    <a:masterClrMapping/>
  </p:clrMapOvr>
  <p:transition>
    <p:fade/>
  </p:transition>
  <p:extLst>
    <p:ext uri="{DCECCB84-F9BA-43D5-87BE-67443E8EF086}">
      <p15:sldGuideLst xmlns:p15="http://schemas.microsoft.com/office/powerpoint/2012/main">
        <p15:guide id="1" orient="horz" pos="4608">
          <p15:clr>
            <a:srgbClr val="5ACBF0"/>
          </p15:clr>
        </p15:guide>
        <p15:guide id="2" orient="horz" pos="14488">
          <p15:clr>
            <a:srgbClr val="5ACBF0"/>
          </p15:clr>
        </p15:guide>
        <p15:guide id="4" orient="horz" pos="20352">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Paragraph">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8A5BD77B-3D29-7EDB-963B-F086D1A97445}"/>
              </a:ext>
            </a:extLst>
          </p:cNvPr>
          <p:cNvSpPr>
            <a:spLocks noGrp="1"/>
          </p:cNvSpPr>
          <p:nvPr>
            <p:ph type="body" sz="quarter" idx="19" hasCustomPrompt="1"/>
          </p:nvPr>
        </p:nvSpPr>
        <p:spPr>
          <a:xfrm>
            <a:off x="614799" y="1988819"/>
            <a:ext cx="3566926" cy="3582519"/>
          </a:xfrm>
          <a:prstGeom prst="rect">
            <a:avLst/>
          </a:prstGeom>
        </p:spPr>
        <p:txBody>
          <a:bodyPr/>
          <a:lstStyle>
            <a:lvl1pPr marL="0" indent="0">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autem vel </a:t>
            </a:r>
            <a:r>
              <a:rPr lang="en-US" err="1"/>
              <a:t>eum</a:t>
            </a:r>
            <a:r>
              <a:rPr lang="en-US"/>
              <a:t> </a:t>
            </a:r>
            <a:r>
              <a:rPr lang="en-US" err="1"/>
              <a:t>iriure</a:t>
            </a:r>
            <a:r>
              <a:rPr lang="en-US"/>
              <a:t> dolor in </a:t>
            </a:r>
            <a:r>
              <a:rPr lang="en-US" err="1"/>
              <a:t>hendrerit</a:t>
            </a:r>
            <a:r>
              <a:rPr lang="en-US"/>
              <a:t> in </a:t>
            </a:r>
            <a:r>
              <a:rPr lang="en-US" err="1"/>
              <a:t>vulputate</a:t>
            </a:r>
            <a:r>
              <a:rPr lang="en-US"/>
              <a:t> </a:t>
            </a:r>
            <a:r>
              <a:rPr lang="en-US" err="1"/>
              <a:t>velit</a:t>
            </a:r>
            <a:r>
              <a:rPr lang="en-US"/>
              <a:t> </a:t>
            </a:r>
            <a:r>
              <a:rPr lang="en-US" err="1"/>
              <a:t>esse</a:t>
            </a:r>
            <a:r>
              <a:rPr lang="en-US"/>
              <a:t> </a:t>
            </a:r>
            <a:r>
              <a:rPr lang="en-US" err="1"/>
              <a:t>molestie</a:t>
            </a:r>
            <a:r>
              <a:rPr lang="en-US"/>
              <a:t> </a:t>
            </a:r>
            <a:r>
              <a:rPr lang="en-US" err="1"/>
              <a:t>consequat</a:t>
            </a:r>
            <a:r>
              <a:rPr lang="en-US"/>
              <a:t>, vel illum dolore </a:t>
            </a:r>
            <a:r>
              <a:rPr lang="en-US" err="1"/>
              <a:t>eu</a:t>
            </a:r>
            <a:r>
              <a:rPr lang="en-US"/>
              <a:t> </a:t>
            </a:r>
            <a:r>
              <a:rPr lang="en-US" err="1"/>
              <a:t>feugiat</a:t>
            </a:r>
            <a:r>
              <a:rPr lang="en-US"/>
              <a:t> </a:t>
            </a:r>
            <a:r>
              <a:rPr lang="en-US" err="1"/>
              <a:t>nulla</a:t>
            </a:r>
            <a:r>
              <a:rPr lang="en-US"/>
              <a:t> </a:t>
            </a:r>
            <a:r>
              <a:rPr lang="en-US" err="1"/>
              <a:t>facilisis</a:t>
            </a:r>
            <a:r>
              <a:rPr lang="en-US"/>
              <a:t> at </a:t>
            </a:r>
            <a:r>
              <a:rPr lang="en-US" err="1"/>
              <a:t>vero</a:t>
            </a:r>
            <a:r>
              <a:rPr lang="en-US"/>
              <a:t> eros et </a:t>
            </a:r>
            <a:r>
              <a:rPr lang="en-US" err="1"/>
              <a:t>accumsan</a:t>
            </a:r>
            <a:r>
              <a:rPr lang="en-US"/>
              <a:t> et </a:t>
            </a:r>
            <a:r>
              <a:rPr lang="en-US" err="1"/>
              <a:t>iusto</a:t>
            </a:r>
            <a:r>
              <a:rPr lang="en-US"/>
              <a:t> </a:t>
            </a:r>
            <a:r>
              <a:rPr lang="en-US" err="1"/>
              <a:t>odio</a:t>
            </a:r>
            <a:r>
              <a:rPr lang="en-US"/>
              <a:t> </a:t>
            </a:r>
            <a:r>
              <a:rPr lang="en-US" err="1"/>
              <a:t>dignissim</a:t>
            </a:r>
            <a:r>
              <a:rPr lang="en-US"/>
              <a:t> qui </a:t>
            </a:r>
            <a:r>
              <a:rPr lang="en-US" err="1"/>
              <a:t>blandit</a:t>
            </a:r>
            <a:r>
              <a:rPr lang="en-US"/>
              <a:t> </a:t>
            </a:r>
            <a:r>
              <a:rPr lang="en-US" err="1"/>
              <a:t>praesent</a:t>
            </a:r>
            <a:r>
              <a:rPr lang="en-US"/>
              <a:t> </a:t>
            </a:r>
            <a:r>
              <a:rPr lang="en-US" err="1"/>
              <a:t>luptatum</a:t>
            </a:r>
            <a:r>
              <a:rPr lang="en-US"/>
              <a:t> </a:t>
            </a:r>
            <a:r>
              <a:rPr lang="en-US" err="1"/>
              <a:t>zzril</a:t>
            </a:r>
            <a:r>
              <a:rPr lang="en-US"/>
              <a:t> </a:t>
            </a:r>
            <a:r>
              <a:rPr lang="en-US" err="1"/>
              <a:t>delenit</a:t>
            </a:r>
            <a:r>
              <a:rPr lang="en-US"/>
              <a:t> </a:t>
            </a:r>
            <a:r>
              <a:rPr lang="en-US" err="1"/>
              <a:t>augue</a:t>
            </a:r>
            <a:r>
              <a:rPr lang="en-US"/>
              <a:t> </a:t>
            </a:r>
            <a:r>
              <a:rPr lang="en-US" err="1"/>
              <a:t>duis</a:t>
            </a:r>
            <a:r>
              <a:rPr lang="en-US"/>
              <a:t> dolore </a:t>
            </a:r>
            <a:r>
              <a:rPr lang="en-US" err="1"/>
              <a:t>te</a:t>
            </a:r>
            <a:r>
              <a:rPr lang="en-US"/>
              <a:t> </a:t>
            </a:r>
            <a:r>
              <a:rPr lang="en-US" err="1"/>
              <a:t>feugait</a:t>
            </a:r>
            <a:r>
              <a:rPr lang="en-US"/>
              <a:t> </a:t>
            </a:r>
            <a:r>
              <a:rPr lang="en-US" err="1"/>
              <a:t>nulla</a:t>
            </a:r>
            <a:r>
              <a:rPr lang="en-US"/>
              <a:t> </a:t>
            </a:r>
            <a:r>
              <a:rPr lang="en-US" err="1"/>
              <a:t>facilisi</a:t>
            </a:r>
            <a:r>
              <a:rPr lang="en-US"/>
              <a:t>.</a:t>
            </a:r>
          </a:p>
          <a:p>
            <a:pPr lvl="0"/>
            <a:endParaRPr lang="en-US"/>
          </a:p>
          <a:p>
            <a:pPr lvl="0"/>
            <a:r>
              <a:rPr lang="en-US"/>
              <a:t>Lorem ipsum dolor sit </a:t>
            </a:r>
            <a:r>
              <a:rPr lang="en-US" err="1"/>
              <a:t>amet</a:t>
            </a:r>
            <a:r>
              <a:rPr lang="en-US"/>
              <a:t>, cons </a:t>
            </a:r>
            <a:r>
              <a:rPr lang="en-US" err="1"/>
              <a:t>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6" name="Text Placeholder 6">
            <a:extLst>
              <a:ext uri="{FF2B5EF4-FFF2-40B4-BE49-F238E27FC236}">
                <a16:creationId xmlns:a16="http://schemas.microsoft.com/office/drawing/2014/main" id="{32139A8B-49F7-6A98-5202-0E45D86DE48F}"/>
              </a:ext>
            </a:extLst>
          </p:cNvPr>
          <p:cNvSpPr>
            <a:spLocks noGrp="1"/>
          </p:cNvSpPr>
          <p:nvPr>
            <p:ph type="body" sz="quarter" idx="10" hasCustomPrompt="1"/>
          </p:nvPr>
        </p:nvSpPr>
        <p:spPr>
          <a:xfrm>
            <a:off x="607933" y="949506"/>
            <a:ext cx="4165852" cy="369332"/>
          </a:xfrm>
        </p:spPr>
        <p:txBody>
          <a:bodyPr/>
          <a:lstStyle>
            <a:lvl1pPr>
              <a:defRPr sz="2400">
                <a:solidFill>
                  <a:schemeClr val="bg1"/>
                </a:solidFill>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2" name="Title Placeholder 1">
            <a:extLst>
              <a:ext uri="{FF2B5EF4-FFF2-40B4-BE49-F238E27FC236}">
                <a16:creationId xmlns:a16="http://schemas.microsoft.com/office/drawing/2014/main" id="{6DF14BA2-27A0-B3F2-CA79-80A822235043}"/>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lvl1pPr>
              <a:defRPr>
                <a:latin typeface="+mn-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7043023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Six column info">
    <p:spTree>
      <p:nvGrpSpPr>
        <p:cNvPr id="1" name=""/>
        <p:cNvGrpSpPr/>
        <p:nvPr/>
      </p:nvGrpSpPr>
      <p:grpSpPr>
        <a:xfrm>
          <a:off x="0" y="0"/>
          <a:ext cx="0" cy="0"/>
          <a:chOff x="0" y="0"/>
          <a:chExt cx="0" cy="0"/>
        </a:xfrm>
      </p:grpSpPr>
      <p:sp>
        <p:nvSpPr>
          <p:cNvPr id="7" name="Text Placeholder 11">
            <a:extLst>
              <a:ext uri="{FF2B5EF4-FFF2-40B4-BE49-F238E27FC236}">
                <a16:creationId xmlns:a16="http://schemas.microsoft.com/office/drawing/2014/main" id="{AB6CF91D-792A-47A6-8A2D-008363A8B379}"/>
              </a:ext>
            </a:extLst>
          </p:cNvPr>
          <p:cNvSpPr>
            <a:spLocks noGrp="1"/>
          </p:cNvSpPr>
          <p:nvPr>
            <p:ph type="body" sz="quarter" idx="16" hasCustomPrompt="1"/>
          </p:nvPr>
        </p:nvSpPr>
        <p:spPr>
          <a:xfrm>
            <a:off x="612158"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01</a:t>
            </a:r>
          </a:p>
        </p:txBody>
      </p:sp>
      <p:sp>
        <p:nvSpPr>
          <p:cNvPr id="8" name="Text Placeholder 5">
            <a:extLst>
              <a:ext uri="{FF2B5EF4-FFF2-40B4-BE49-F238E27FC236}">
                <a16:creationId xmlns:a16="http://schemas.microsoft.com/office/drawing/2014/main" id="{62881106-CD5F-4055-8940-73E09F44FBE5}"/>
              </a:ext>
            </a:extLst>
          </p:cNvPr>
          <p:cNvSpPr>
            <a:spLocks noGrp="1"/>
          </p:cNvSpPr>
          <p:nvPr>
            <p:ph type="body" sz="quarter" idx="19" hasCustomPrompt="1"/>
          </p:nvPr>
        </p:nvSpPr>
        <p:spPr>
          <a:xfrm>
            <a:off x="607934"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9" name="Text Placeholder 11">
            <a:extLst>
              <a:ext uri="{FF2B5EF4-FFF2-40B4-BE49-F238E27FC236}">
                <a16:creationId xmlns:a16="http://schemas.microsoft.com/office/drawing/2014/main" id="{93617437-BB6A-4BDC-BF67-91C5A2B3E5CA}"/>
              </a:ext>
            </a:extLst>
          </p:cNvPr>
          <p:cNvSpPr>
            <a:spLocks noGrp="1"/>
          </p:cNvSpPr>
          <p:nvPr>
            <p:ph type="body" sz="quarter" idx="41" hasCustomPrompt="1"/>
          </p:nvPr>
        </p:nvSpPr>
        <p:spPr>
          <a:xfrm>
            <a:off x="2459379"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02</a:t>
            </a:r>
          </a:p>
        </p:txBody>
      </p:sp>
      <p:sp>
        <p:nvSpPr>
          <p:cNvPr id="11" name="Text Placeholder 11">
            <a:extLst>
              <a:ext uri="{FF2B5EF4-FFF2-40B4-BE49-F238E27FC236}">
                <a16:creationId xmlns:a16="http://schemas.microsoft.com/office/drawing/2014/main" id="{81856A2F-5532-4682-B327-68909748165B}"/>
              </a:ext>
            </a:extLst>
          </p:cNvPr>
          <p:cNvSpPr>
            <a:spLocks noGrp="1"/>
          </p:cNvSpPr>
          <p:nvPr>
            <p:ph type="body" sz="quarter" idx="43" hasCustomPrompt="1"/>
          </p:nvPr>
        </p:nvSpPr>
        <p:spPr>
          <a:xfrm>
            <a:off x="4310825"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03</a:t>
            </a:r>
          </a:p>
        </p:txBody>
      </p:sp>
      <p:sp>
        <p:nvSpPr>
          <p:cNvPr id="13" name="Text Placeholder 11">
            <a:extLst>
              <a:ext uri="{FF2B5EF4-FFF2-40B4-BE49-F238E27FC236}">
                <a16:creationId xmlns:a16="http://schemas.microsoft.com/office/drawing/2014/main" id="{16FCE63F-E55C-4010-9B4A-01F7540AC0CA}"/>
              </a:ext>
            </a:extLst>
          </p:cNvPr>
          <p:cNvSpPr>
            <a:spLocks noGrp="1"/>
          </p:cNvSpPr>
          <p:nvPr>
            <p:ph type="body" sz="quarter" idx="45" hasCustomPrompt="1"/>
          </p:nvPr>
        </p:nvSpPr>
        <p:spPr>
          <a:xfrm>
            <a:off x="6162271" y="2916560"/>
            <a:ext cx="1714673"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04</a:t>
            </a:r>
          </a:p>
        </p:txBody>
      </p:sp>
      <p:sp>
        <p:nvSpPr>
          <p:cNvPr id="15" name="Text Placeholder 11">
            <a:extLst>
              <a:ext uri="{FF2B5EF4-FFF2-40B4-BE49-F238E27FC236}">
                <a16:creationId xmlns:a16="http://schemas.microsoft.com/office/drawing/2014/main" id="{8078893A-5E2D-4B31-8682-06402FDFEA80}"/>
              </a:ext>
            </a:extLst>
          </p:cNvPr>
          <p:cNvSpPr>
            <a:spLocks noGrp="1"/>
          </p:cNvSpPr>
          <p:nvPr>
            <p:ph type="body" sz="quarter" idx="47" hasCustomPrompt="1"/>
          </p:nvPr>
        </p:nvSpPr>
        <p:spPr>
          <a:xfrm>
            <a:off x="8009492"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05</a:t>
            </a:r>
          </a:p>
        </p:txBody>
      </p:sp>
      <p:sp>
        <p:nvSpPr>
          <p:cNvPr id="17" name="Text Placeholder 11">
            <a:extLst>
              <a:ext uri="{FF2B5EF4-FFF2-40B4-BE49-F238E27FC236}">
                <a16:creationId xmlns:a16="http://schemas.microsoft.com/office/drawing/2014/main" id="{0620EF1E-1181-42BB-804C-7D2AD1FE688E}"/>
              </a:ext>
            </a:extLst>
          </p:cNvPr>
          <p:cNvSpPr>
            <a:spLocks noGrp="1"/>
          </p:cNvSpPr>
          <p:nvPr>
            <p:ph type="body" sz="quarter" idx="49" hasCustomPrompt="1"/>
          </p:nvPr>
        </p:nvSpPr>
        <p:spPr>
          <a:xfrm>
            <a:off x="9860938" y="2916560"/>
            <a:ext cx="1736065" cy="415499"/>
          </a:xfrm>
          <a:prstGeom prst="rect">
            <a:avLst/>
          </a:prstGeom>
        </p:spPr>
        <p:txBody>
          <a:bodyPr anchor="t"/>
          <a:lstStyle>
            <a:lvl1pPr marL="0" indent="0" algn="l">
              <a:spcBef>
                <a:spcPts val="0"/>
              </a:spcBef>
              <a:buNone/>
              <a:defRPr sz="2699" b="0" i="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a:t>06</a:t>
            </a:r>
          </a:p>
        </p:txBody>
      </p:sp>
      <p:sp>
        <p:nvSpPr>
          <p:cNvPr id="19" name="Text Placeholder 5">
            <a:extLst>
              <a:ext uri="{FF2B5EF4-FFF2-40B4-BE49-F238E27FC236}">
                <a16:creationId xmlns:a16="http://schemas.microsoft.com/office/drawing/2014/main" id="{E28F13D5-1EEE-E221-B1B9-940329689D53}"/>
              </a:ext>
            </a:extLst>
          </p:cNvPr>
          <p:cNvSpPr>
            <a:spLocks noGrp="1"/>
          </p:cNvSpPr>
          <p:nvPr>
            <p:ph type="body" sz="quarter" idx="50" hasCustomPrompt="1"/>
          </p:nvPr>
        </p:nvSpPr>
        <p:spPr>
          <a:xfrm>
            <a:off x="2459379" y="3471820"/>
            <a:ext cx="1605295" cy="1477328"/>
          </a:xfrm>
          <a:prstGeom prst="rect">
            <a:avLst/>
          </a:prstGeom>
        </p:spPr>
        <p:txBody>
          <a:bodyPr/>
          <a:lstStyle>
            <a:lvl1pPr marL="0" indent="0">
              <a:buNone/>
              <a:defRPr lang="en-US" sz="1200" b="0" i="0" kern="1200" spc="0" baseline="0" dirty="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0" name="Text Placeholder 5">
            <a:extLst>
              <a:ext uri="{FF2B5EF4-FFF2-40B4-BE49-F238E27FC236}">
                <a16:creationId xmlns:a16="http://schemas.microsoft.com/office/drawing/2014/main" id="{C94D247A-0965-D1BF-3FFA-EAC645E02E5A}"/>
              </a:ext>
            </a:extLst>
          </p:cNvPr>
          <p:cNvSpPr>
            <a:spLocks noGrp="1"/>
          </p:cNvSpPr>
          <p:nvPr>
            <p:ph type="body" sz="quarter" idx="51" hasCustomPrompt="1"/>
          </p:nvPr>
        </p:nvSpPr>
        <p:spPr>
          <a:xfrm>
            <a:off x="4310825" y="3471820"/>
            <a:ext cx="1605295" cy="1477328"/>
          </a:xfrm>
          <a:prstGeom prst="rect">
            <a:avLst/>
          </a:prstGeom>
        </p:spPr>
        <p:txBody>
          <a:bodyPr/>
          <a:lstStyle>
            <a:lvl1pPr marL="0" indent="0">
              <a:buNone/>
              <a:defRPr lang="en-US" sz="1200" b="0" i="0" kern="1200" spc="0" baseline="0" dirty="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1" name="Text Placeholder 5">
            <a:extLst>
              <a:ext uri="{FF2B5EF4-FFF2-40B4-BE49-F238E27FC236}">
                <a16:creationId xmlns:a16="http://schemas.microsoft.com/office/drawing/2014/main" id="{5A44D5FB-EDD2-C7C5-D00B-75FC773D6954}"/>
              </a:ext>
            </a:extLst>
          </p:cNvPr>
          <p:cNvSpPr>
            <a:spLocks noGrp="1"/>
          </p:cNvSpPr>
          <p:nvPr>
            <p:ph type="body" sz="quarter" idx="52" hasCustomPrompt="1"/>
          </p:nvPr>
        </p:nvSpPr>
        <p:spPr>
          <a:xfrm>
            <a:off x="6149969" y="3471820"/>
            <a:ext cx="1605295" cy="1477328"/>
          </a:xfrm>
          <a:prstGeom prst="rect">
            <a:avLst/>
          </a:prstGeom>
        </p:spPr>
        <p:txBody>
          <a:bodyPr/>
          <a:lstStyle>
            <a:lvl1pPr marL="0" indent="0">
              <a:buNone/>
              <a:defRPr sz="1200" b="0" i="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2" name="Text Placeholder 5">
            <a:extLst>
              <a:ext uri="{FF2B5EF4-FFF2-40B4-BE49-F238E27FC236}">
                <a16:creationId xmlns:a16="http://schemas.microsoft.com/office/drawing/2014/main" id="{6F8E4E5F-5148-5893-8D38-6C7862644651}"/>
              </a:ext>
            </a:extLst>
          </p:cNvPr>
          <p:cNvSpPr>
            <a:spLocks noGrp="1"/>
          </p:cNvSpPr>
          <p:nvPr>
            <p:ph type="body" sz="quarter" idx="53" hasCustomPrompt="1"/>
          </p:nvPr>
        </p:nvSpPr>
        <p:spPr>
          <a:xfrm>
            <a:off x="8001414" y="3471820"/>
            <a:ext cx="1605295" cy="1477328"/>
          </a:xfrm>
          <a:prstGeom prst="rect">
            <a:avLst/>
          </a:prstGeom>
        </p:spPr>
        <p:txBody>
          <a:bodyPr/>
          <a:lstStyle>
            <a:lvl1pPr marL="0" indent="0">
              <a:buNone/>
              <a:defRPr lang="en-US" sz="1200" b="0" i="0" kern="1200" spc="0" baseline="0" dirty="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25" name="Text Placeholder 5">
            <a:extLst>
              <a:ext uri="{FF2B5EF4-FFF2-40B4-BE49-F238E27FC236}">
                <a16:creationId xmlns:a16="http://schemas.microsoft.com/office/drawing/2014/main" id="{399D3D77-E896-3DC4-0075-58E919460BB0}"/>
              </a:ext>
            </a:extLst>
          </p:cNvPr>
          <p:cNvSpPr>
            <a:spLocks noGrp="1"/>
          </p:cNvSpPr>
          <p:nvPr>
            <p:ph type="body" sz="quarter" idx="54" hasCustomPrompt="1"/>
          </p:nvPr>
        </p:nvSpPr>
        <p:spPr>
          <a:xfrm>
            <a:off x="9852860" y="3471820"/>
            <a:ext cx="1605295" cy="1477328"/>
          </a:xfrm>
          <a:prstGeom prst="rect">
            <a:avLst/>
          </a:prstGeom>
        </p:spPr>
        <p:txBody>
          <a:bodyPr/>
          <a:lstStyle>
            <a:lvl1pPr marL="0" indent="0">
              <a:buNone/>
              <a:defRPr lang="en-US" sz="1200" b="0" i="0" kern="1200" spc="0" baseline="0" dirty="0">
                <a:solidFill>
                  <a:schemeClr val="bg1"/>
                </a:solidFill>
                <a:latin typeface="+mn-lt"/>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a:t>
            </a:r>
            <a:r>
              <a:rPr lang="en-US" err="1"/>
              <a:t>minum</a:t>
            </a:r>
            <a:r>
              <a:rPr lang="en-US"/>
              <a:t> </a:t>
            </a:r>
            <a:r>
              <a:rPr lang="en-US" err="1"/>
              <a:t>veniam</a:t>
            </a:r>
            <a:r>
              <a:rPr lang="en-US"/>
              <a:t>, </a:t>
            </a:r>
            <a:r>
              <a:rPr lang="en-US" err="1"/>
              <a:t>quis</a:t>
            </a:r>
            <a:r>
              <a:rPr lang="en-US"/>
              <a:t> </a:t>
            </a:r>
            <a:r>
              <a:rPr lang="en-US" err="1"/>
              <a:t>nostrud</a:t>
            </a:r>
            <a:r>
              <a:rPr lang="en-US"/>
              <a:t>. </a:t>
            </a:r>
          </a:p>
        </p:txBody>
      </p:sp>
      <p:sp>
        <p:nvSpPr>
          <p:cNvPr id="3" name="Text Placeholder 6">
            <a:extLst>
              <a:ext uri="{FF2B5EF4-FFF2-40B4-BE49-F238E27FC236}">
                <a16:creationId xmlns:a16="http://schemas.microsoft.com/office/drawing/2014/main" id="{E3F43918-7BA5-7272-8748-021698D04878}"/>
              </a:ext>
            </a:extLst>
          </p:cNvPr>
          <p:cNvSpPr>
            <a:spLocks noGrp="1"/>
          </p:cNvSpPr>
          <p:nvPr>
            <p:ph type="body" sz="quarter" idx="10" hasCustomPrompt="1"/>
          </p:nvPr>
        </p:nvSpPr>
        <p:spPr>
          <a:xfrm>
            <a:off x="607933" y="949506"/>
            <a:ext cx="4165852" cy="369332"/>
          </a:xfrm>
        </p:spPr>
        <p:txBody>
          <a:bodyPr/>
          <a:lstStyle>
            <a:lvl1pPr>
              <a:defRPr sz="2400">
                <a:solidFill>
                  <a:schemeClr val="bg1"/>
                </a:solidFill>
                <a:latin typeface="+mn-lt"/>
                <a:ea typeface="Open Sans SemiBold" panose="020B0706030804020204" pitchFamily="34" charset="0"/>
                <a:cs typeface="Open Sans SemiBold" panose="020B0706030804020204" pitchFamily="34" charset="0"/>
              </a:defRPr>
            </a:lvl1pPr>
          </a:lstStyle>
          <a:p>
            <a:pPr lvl="0"/>
            <a:r>
              <a:rPr lang="en-US"/>
              <a:t>Click to edit subtitle</a:t>
            </a:r>
          </a:p>
        </p:txBody>
      </p:sp>
      <p:sp>
        <p:nvSpPr>
          <p:cNvPr id="5" name="Title Placeholder 1">
            <a:extLst>
              <a:ext uri="{FF2B5EF4-FFF2-40B4-BE49-F238E27FC236}">
                <a16:creationId xmlns:a16="http://schemas.microsoft.com/office/drawing/2014/main" id="{B19E755E-A2E0-76F7-336A-4E75EBF02E8E}"/>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Tree>
    <p:extLst>
      <p:ext uri="{BB962C8B-B14F-4D97-AF65-F5344CB8AC3E}">
        <p14:creationId xmlns:p14="http://schemas.microsoft.com/office/powerpoint/2010/main" val="293893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4560">
          <p15:clr>
            <a:srgbClr val="FBAE40"/>
          </p15:clr>
        </p15:guide>
        <p15:guide id="2" pos="98205">
          <p15:clr>
            <a:srgbClr val="5ACBF0"/>
          </p15:clr>
        </p15:guide>
        <p15:guide id="3" orient="horz" pos="30568">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811276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Placeholder 1">
            <a:extLst>
              <a:ext uri="{FF2B5EF4-FFF2-40B4-BE49-F238E27FC236}">
                <a16:creationId xmlns:a16="http://schemas.microsoft.com/office/drawing/2014/main" id="{9D0E4D77-D4E2-5331-4D5C-9E44BE99748D}"/>
              </a:ext>
            </a:extLst>
          </p:cNvPr>
          <p:cNvSpPr txBox="1">
            <a:spLocks/>
          </p:cNvSpPr>
          <p:nvPr userDrawn="1"/>
        </p:nvSpPr>
        <p:spPr>
          <a:xfrm>
            <a:off x="590078" y="542287"/>
            <a:ext cx="10515818" cy="418593"/>
          </a:xfrm>
          <a:prstGeom prst="rect">
            <a:avLst/>
          </a:prstGeom>
        </p:spPr>
        <p:txBody>
          <a:bodyPr vert="horz" lIns="0" tIns="0" rIns="0" bIns="0" rtlCol="0" anchor="ctr">
            <a:normAutofit lnSpcReduction="10000"/>
          </a:bodyPr>
          <a:lstStyle>
            <a:lvl1pPr marL="0" algn="l" defTabSz="1865484" rtl="0" eaLnBrk="1" latinLnBrk="0" hangingPunct="1">
              <a:lnSpc>
                <a:spcPct val="100000"/>
              </a:lnSpc>
              <a:spcBef>
                <a:spcPct val="0"/>
              </a:spcBef>
              <a:buNone/>
              <a:defRPr lang="en-US" sz="6000" b="0" kern="1200" cap="none" spc="-100" baseline="0" dirty="0">
                <a:ln w="3175">
                  <a:noFill/>
                </a:ln>
                <a:gradFill>
                  <a:gsLst>
                    <a:gs pos="53000">
                      <a:schemeClr val="accent1">
                        <a:lumMod val="60000"/>
                        <a:lumOff val="40000"/>
                      </a:schemeClr>
                    </a:gs>
                    <a:gs pos="0">
                      <a:srgbClr val="0B6CFF"/>
                    </a:gs>
                  </a:gsLst>
                  <a:path path="circle">
                    <a:fillToRect r="100000" b="100000"/>
                  </a:path>
                </a:gradFill>
                <a:effectLst/>
                <a:latin typeface="Space Grotesk Medium" pitchFamily="2" charset="0"/>
                <a:ea typeface="Open Sans" panose="020B0606030504020204" pitchFamily="34" charset="0"/>
                <a:cs typeface="Space Grotesk Medium" pitchFamily="2" charset="0"/>
              </a:defRPr>
            </a:lvl1pPr>
          </a:lstStyle>
          <a:p>
            <a:r>
              <a:rPr lang="en-US" sz="2999">
                <a:solidFill>
                  <a:schemeClr val="bg1"/>
                </a:solidFill>
                <a:latin typeface="+mn-lt"/>
              </a:rPr>
              <a:t>Click to edit Master title style</a:t>
            </a:r>
          </a:p>
        </p:txBody>
      </p:sp>
    </p:spTree>
    <p:extLst>
      <p:ext uri="{BB962C8B-B14F-4D97-AF65-F5344CB8AC3E}">
        <p14:creationId xmlns:p14="http://schemas.microsoft.com/office/powerpoint/2010/main" val="676408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_Placehol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512B8-84D1-44F9-EEFD-D4E46153AE55}"/>
              </a:ext>
            </a:extLst>
          </p:cNvPr>
          <p:cNvSpPr>
            <a:spLocks noGrp="1"/>
          </p:cNvSpPr>
          <p:nvPr>
            <p:ph type="title"/>
          </p:nvPr>
        </p:nvSpPr>
        <p:spPr/>
        <p:txBody>
          <a:bodyPr/>
          <a:lstStyle/>
          <a:p>
            <a:r>
              <a:rPr lang="en-US"/>
              <a:t>Click to edit Master title style</a:t>
            </a:r>
          </a:p>
        </p:txBody>
      </p:sp>
      <p:sp>
        <p:nvSpPr>
          <p:cNvPr id="7" name="Picture Placeholder 6">
            <a:extLst>
              <a:ext uri="{FF2B5EF4-FFF2-40B4-BE49-F238E27FC236}">
                <a16:creationId xmlns:a16="http://schemas.microsoft.com/office/drawing/2014/main" id="{FE5BF4EB-139D-0215-28ED-1C6B388D0A94}"/>
              </a:ext>
            </a:extLst>
          </p:cNvPr>
          <p:cNvSpPr>
            <a:spLocks noGrp="1"/>
          </p:cNvSpPr>
          <p:nvPr>
            <p:ph type="pic" sz="quarter" idx="13"/>
          </p:nvPr>
        </p:nvSpPr>
        <p:spPr>
          <a:xfrm>
            <a:off x="838200" y="1527175"/>
            <a:ext cx="10515600" cy="5330825"/>
          </a:xfrm>
        </p:spPr>
        <p:txBody>
          <a:bodyPr/>
          <a:lstStyle/>
          <a:p>
            <a:endParaRPr lang="en-US"/>
          </a:p>
        </p:txBody>
      </p:sp>
    </p:spTree>
    <p:extLst>
      <p:ext uri="{BB962C8B-B14F-4D97-AF65-F5344CB8AC3E}">
        <p14:creationId xmlns:p14="http://schemas.microsoft.com/office/powerpoint/2010/main" val="4231794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Slid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339FA4-CB47-64F7-0DE2-D1AE4485CC6F}"/>
              </a:ext>
            </a:extLst>
          </p:cNvPr>
          <p:cNvSpPr>
            <a:spLocks noGrp="1"/>
          </p:cNvSpPr>
          <p:nvPr>
            <p:ph type="title"/>
          </p:nvPr>
        </p:nvSpPr>
        <p:spPr/>
        <p:txBody>
          <a:bodyPr/>
          <a:lstStyle/>
          <a:p>
            <a:r>
              <a:rPr lang="en-US"/>
              <a:t>Click to edit Master title style</a:t>
            </a:r>
          </a:p>
        </p:txBody>
      </p:sp>
      <p:sp>
        <p:nvSpPr>
          <p:cNvPr id="7" name="Table Placeholder 6">
            <a:extLst>
              <a:ext uri="{FF2B5EF4-FFF2-40B4-BE49-F238E27FC236}">
                <a16:creationId xmlns:a16="http://schemas.microsoft.com/office/drawing/2014/main" id="{49A80658-64B2-8A16-A5D9-8E8038BBEA5D}"/>
              </a:ext>
            </a:extLst>
          </p:cNvPr>
          <p:cNvSpPr>
            <a:spLocks noGrp="1"/>
          </p:cNvSpPr>
          <p:nvPr>
            <p:ph type="tbl" sz="quarter" idx="10"/>
          </p:nvPr>
        </p:nvSpPr>
        <p:spPr>
          <a:xfrm>
            <a:off x="838200" y="1819275"/>
            <a:ext cx="10515600" cy="4298950"/>
          </a:xfrm>
        </p:spPr>
        <p:txBody>
          <a:bodyPr/>
          <a:lstStyle/>
          <a:p>
            <a:endParaRPr lang="en-US"/>
          </a:p>
        </p:txBody>
      </p:sp>
    </p:spTree>
    <p:extLst>
      <p:ext uri="{BB962C8B-B14F-4D97-AF65-F5344CB8AC3E}">
        <p14:creationId xmlns:p14="http://schemas.microsoft.com/office/powerpoint/2010/main" val="3075374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image" Target="../media/image2.png"/><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5.png"/><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31.xml"/><Relationship Id="rId18" Type="http://schemas.openxmlformats.org/officeDocument/2006/relationships/slideLayout" Target="../slideLayouts/slideLayout36.xml"/><Relationship Id="rId26" Type="http://schemas.openxmlformats.org/officeDocument/2006/relationships/slideLayout" Target="../slideLayouts/slideLayout44.xml"/><Relationship Id="rId39" Type="http://schemas.openxmlformats.org/officeDocument/2006/relationships/slideLayout" Target="../slideLayouts/slideLayout57.xml"/><Relationship Id="rId21" Type="http://schemas.openxmlformats.org/officeDocument/2006/relationships/slideLayout" Target="../slideLayouts/slideLayout39.xml"/><Relationship Id="rId34" Type="http://schemas.openxmlformats.org/officeDocument/2006/relationships/slideLayout" Target="../slideLayouts/slideLayout52.xml"/><Relationship Id="rId42" Type="http://schemas.openxmlformats.org/officeDocument/2006/relationships/slideLayout" Target="../slideLayouts/slideLayout60.xml"/><Relationship Id="rId47" Type="http://schemas.openxmlformats.org/officeDocument/2006/relationships/slideLayout" Target="../slideLayouts/slideLayout65.xml"/><Relationship Id="rId50" Type="http://schemas.openxmlformats.org/officeDocument/2006/relationships/slideLayout" Target="../slideLayouts/slideLayout68.xml"/><Relationship Id="rId55" Type="http://schemas.openxmlformats.org/officeDocument/2006/relationships/slideLayout" Target="../slideLayouts/slideLayout73.xml"/><Relationship Id="rId63" Type="http://schemas.openxmlformats.org/officeDocument/2006/relationships/image" Target="../media/image7.png"/><Relationship Id="rId7" Type="http://schemas.openxmlformats.org/officeDocument/2006/relationships/slideLayout" Target="../slideLayouts/slideLayout2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29" Type="http://schemas.openxmlformats.org/officeDocument/2006/relationships/slideLayout" Target="../slideLayouts/slideLayout47.xml"/><Relationship Id="rId41" Type="http://schemas.openxmlformats.org/officeDocument/2006/relationships/slideLayout" Target="../slideLayouts/slideLayout59.xml"/><Relationship Id="rId54" Type="http://schemas.openxmlformats.org/officeDocument/2006/relationships/slideLayout" Target="../slideLayouts/slideLayout72.xml"/><Relationship Id="rId62" Type="http://schemas.openxmlformats.org/officeDocument/2006/relationships/image" Target="../media/image6.png"/><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24" Type="http://schemas.openxmlformats.org/officeDocument/2006/relationships/slideLayout" Target="../slideLayouts/slideLayout42.xml"/><Relationship Id="rId32" Type="http://schemas.openxmlformats.org/officeDocument/2006/relationships/slideLayout" Target="../slideLayouts/slideLayout50.xml"/><Relationship Id="rId37" Type="http://schemas.openxmlformats.org/officeDocument/2006/relationships/slideLayout" Target="../slideLayouts/slideLayout55.xml"/><Relationship Id="rId40" Type="http://schemas.openxmlformats.org/officeDocument/2006/relationships/slideLayout" Target="../slideLayouts/slideLayout58.xml"/><Relationship Id="rId45" Type="http://schemas.openxmlformats.org/officeDocument/2006/relationships/slideLayout" Target="../slideLayouts/slideLayout63.xml"/><Relationship Id="rId53" Type="http://schemas.openxmlformats.org/officeDocument/2006/relationships/slideLayout" Target="../slideLayouts/slideLayout71.xml"/><Relationship Id="rId58" Type="http://schemas.openxmlformats.org/officeDocument/2006/relationships/slideLayout" Target="../slideLayouts/slideLayout76.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23" Type="http://schemas.openxmlformats.org/officeDocument/2006/relationships/slideLayout" Target="../slideLayouts/slideLayout41.xml"/><Relationship Id="rId28" Type="http://schemas.openxmlformats.org/officeDocument/2006/relationships/slideLayout" Target="../slideLayouts/slideLayout46.xml"/><Relationship Id="rId36" Type="http://schemas.openxmlformats.org/officeDocument/2006/relationships/slideLayout" Target="../slideLayouts/slideLayout54.xml"/><Relationship Id="rId49" Type="http://schemas.openxmlformats.org/officeDocument/2006/relationships/slideLayout" Target="../slideLayouts/slideLayout67.xml"/><Relationship Id="rId57" Type="http://schemas.openxmlformats.org/officeDocument/2006/relationships/slideLayout" Target="../slideLayouts/slideLayout75.xml"/><Relationship Id="rId61" Type="http://schemas.openxmlformats.org/officeDocument/2006/relationships/theme" Target="../theme/theme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31" Type="http://schemas.openxmlformats.org/officeDocument/2006/relationships/slideLayout" Target="../slideLayouts/slideLayout49.xml"/><Relationship Id="rId44" Type="http://schemas.openxmlformats.org/officeDocument/2006/relationships/slideLayout" Target="../slideLayouts/slideLayout62.xml"/><Relationship Id="rId52" Type="http://schemas.openxmlformats.org/officeDocument/2006/relationships/slideLayout" Target="../slideLayouts/slideLayout70.xml"/><Relationship Id="rId60" Type="http://schemas.openxmlformats.org/officeDocument/2006/relationships/slideLayout" Target="../slideLayouts/slideLayout7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 Id="rId22" Type="http://schemas.openxmlformats.org/officeDocument/2006/relationships/slideLayout" Target="../slideLayouts/slideLayout40.xml"/><Relationship Id="rId27" Type="http://schemas.openxmlformats.org/officeDocument/2006/relationships/slideLayout" Target="../slideLayouts/slideLayout45.xml"/><Relationship Id="rId30" Type="http://schemas.openxmlformats.org/officeDocument/2006/relationships/slideLayout" Target="../slideLayouts/slideLayout48.xml"/><Relationship Id="rId35" Type="http://schemas.openxmlformats.org/officeDocument/2006/relationships/slideLayout" Target="../slideLayouts/slideLayout53.xml"/><Relationship Id="rId43" Type="http://schemas.openxmlformats.org/officeDocument/2006/relationships/slideLayout" Target="../slideLayouts/slideLayout61.xml"/><Relationship Id="rId48" Type="http://schemas.openxmlformats.org/officeDocument/2006/relationships/slideLayout" Target="../slideLayouts/slideLayout66.xml"/><Relationship Id="rId56" Type="http://schemas.openxmlformats.org/officeDocument/2006/relationships/slideLayout" Target="../slideLayouts/slideLayout74.xml"/><Relationship Id="rId64" Type="http://schemas.openxmlformats.org/officeDocument/2006/relationships/image" Target="../media/image8.svg"/><Relationship Id="rId8" Type="http://schemas.openxmlformats.org/officeDocument/2006/relationships/slideLayout" Target="../slideLayouts/slideLayout26.xml"/><Relationship Id="rId51" Type="http://schemas.openxmlformats.org/officeDocument/2006/relationships/slideLayout" Target="../slideLayouts/slideLayout69.xml"/><Relationship Id="rId3" Type="http://schemas.openxmlformats.org/officeDocument/2006/relationships/slideLayout" Target="../slideLayouts/slideLayout21.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5" Type="http://schemas.openxmlformats.org/officeDocument/2006/relationships/slideLayout" Target="../slideLayouts/slideLayout43.xml"/><Relationship Id="rId33" Type="http://schemas.openxmlformats.org/officeDocument/2006/relationships/slideLayout" Target="../slideLayouts/slideLayout51.xml"/><Relationship Id="rId38" Type="http://schemas.openxmlformats.org/officeDocument/2006/relationships/slideLayout" Target="../slideLayouts/slideLayout56.xml"/><Relationship Id="rId46" Type="http://schemas.openxmlformats.org/officeDocument/2006/relationships/slideLayout" Target="../slideLayouts/slideLayout64.xml"/><Relationship Id="rId59" Type="http://schemas.openxmlformats.org/officeDocument/2006/relationships/slideLayout" Target="../slideLayouts/slideLayout7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890A6E38-821E-3B3B-D008-13ECE0BA0503}"/>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4A77048C-E359-F66D-AD4D-97D47FB308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A9C945F-7803-9CF7-4561-E707D977AB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3AD0B5-411C-DD37-3DE1-D299F9DA78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800">
                <a:solidFill>
                  <a:schemeClr val="bg1"/>
                </a:solidFill>
                <a:latin typeface="Open Sans" pitchFamily="2" charset="0"/>
                <a:cs typeface="Open Sans" pitchFamily="2" charset="0"/>
              </a:defRPr>
            </a:lvl1pPr>
          </a:lstStyle>
          <a:p>
            <a:fld id="{5ECCB86A-3665-5147-BAC9-7BEF9D6DEA03}" type="datetimeFigureOut">
              <a:rPr lang="en-US" smtClean="0"/>
              <a:pPr/>
              <a:t>11/17/2022</a:t>
            </a:fld>
            <a:endParaRPr lang="en-US"/>
          </a:p>
        </p:txBody>
      </p:sp>
      <p:sp>
        <p:nvSpPr>
          <p:cNvPr id="6" name="Slide Number Placeholder 5">
            <a:extLst>
              <a:ext uri="{FF2B5EF4-FFF2-40B4-BE49-F238E27FC236}">
                <a16:creationId xmlns:a16="http://schemas.microsoft.com/office/drawing/2014/main" id="{50C852EC-6A60-0D42-A9E9-DDECCBDFBF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800">
                <a:solidFill>
                  <a:schemeClr val="bg1"/>
                </a:solidFill>
                <a:latin typeface="Open Sans" pitchFamily="2" charset="0"/>
                <a:cs typeface="Open Sans" pitchFamily="2" charset="0"/>
              </a:defRPr>
            </a:lvl1pPr>
          </a:lstStyle>
          <a:p>
            <a:fld id="{AE28451E-F2BC-8240-B99D-B1C92C439287}" type="slidenum">
              <a:rPr lang="en-US" smtClean="0"/>
              <a:pPr/>
              <a:t>‹#›</a:t>
            </a:fld>
            <a:endParaRPr lang="en-US"/>
          </a:p>
        </p:txBody>
      </p:sp>
      <p:pic>
        <p:nvPicPr>
          <p:cNvPr id="10" name="Picture 9" descr="Shape, icon, rectangle&#10;&#10;Description automatically generated">
            <a:extLst>
              <a:ext uri="{FF2B5EF4-FFF2-40B4-BE49-F238E27FC236}">
                <a16:creationId xmlns:a16="http://schemas.microsoft.com/office/drawing/2014/main" id="{16B77DA5-824E-FBA0-B882-81A183CEDA43}"/>
              </a:ext>
            </a:extLst>
          </p:cNvPr>
          <p:cNvPicPr>
            <a:picLocks noChangeAspect="1"/>
          </p:cNvPicPr>
          <p:nvPr userDrawn="1"/>
        </p:nvPicPr>
        <p:blipFill>
          <a:blip r:embed="rId12"/>
          <a:stretch>
            <a:fillRect/>
          </a:stretch>
        </p:blipFill>
        <p:spPr>
          <a:xfrm>
            <a:off x="12192000" y="0"/>
            <a:ext cx="901700" cy="4508500"/>
          </a:xfrm>
          <a:prstGeom prst="rect">
            <a:avLst/>
          </a:prstGeom>
        </p:spPr>
      </p:pic>
    </p:spTree>
    <p:extLst>
      <p:ext uri="{BB962C8B-B14F-4D97-AF65-F5344CB8AC3E}">
        <p14:creationId xmlns:p14="http://schemas.microsoft.com/office/powerpoint/2010/main" val="4077417812"/>
      </p:ext>
    </p:extLst>
  </p:cSld>
  <p:clrMap bg1="lt1" tx1="dk1" bg2="lt2" tx2="dk2" accent1="accent1" accent2="accent2" accent3="accent3" accent4="accent4" accent5="accent5" accent6="accent6" hlink="hlink" folHlink="folHlink"/>
  <p:sldLayoutIdLst>
    <p:sldLayoutId id="2147483659" r:id="rId1"/>
    <p:sldLayoutId id="2147483649" r:id="rId2"/>
    <p:sldLayoutId id="2147483650" r:id="rId3"/>
    <p:sldLayoutId id="2147483652" r:id="rId4"/>
    <p:sldLayoutId id="2147483657" r:id="rId5"/>
    <p:sldLayoutId id="2147483653" r:id="rId6"/>
    <p:sldLayoutId id="2147483658" r:id="rId7"/>
    <p:sldLayoutId id="2147483654" r:id="rId8"/>
    <p:sldLayoutId id="2147483655" r:id="rId9"/>
  </p:sldLayoutIdLst>
  <p:txStyles>
    <p:titleStyle>
      <a:lvl1pPr algn="l" defTabSz="914400" rtl="0" eaLnBrk="1" latinLnBrk="0" hangingPunct="1">
        <a:lnSpc>
          <a:spcPct val="90000"/>
        </a:lnSpc>
        <a:spcBef>
          <a:spcPct val="0"/>
        </a:spcBef>
        <a:buNone/>
        <a:defRPr sz="2800" b="1" i="0" kern="1200" spc="120" baseline="0">
          <a:solidFill>
            <a:schemeClr val="bg1"/>
          </a:solidFill>
          <a:latin typeface="Open Sans Light" pitchFamily="2" charset="0"/>
          <a:ea typeface="+mj-ea"/>
          <a:cs typeface="Open Sans Light"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Open Sans" pitchFamily="2" charset="0"/>
          <a:ea typeface="+mn-ea"/>
          <a:cs typeface="Open Sans"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Open Sans" pitchFamily="2" charset="0"/>
          <a:ea typeface="+mn-ea"/>
          <a:cs typeface="Open Sans"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Open Sans" pitchFamily="2" charset="0"/>
          <a:ea typeface="+mn-ea"/>
          <a:cs typeface="Open Sans"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90A6E38-821E-3B3B-D008-13ECE0BA0503}"/>
              </a:ext>
            </a:extLst>
          </p:cNvPr>
          <p:cNvPicPr>
            <a:picLocks noChangeAspect="1"/>
          </p:cNvPicPr>
          <p:nvPr userDrawn="1"/>
        </p:nvPicPr>
        <p:blipFill>
          <a:blip r:embed="rId11"/>
          <a:srcRect/>
          <a:stretch/>
        </p:blipFill>
        <p:spPr>
          <a:xfrm>
            <a:off x="0" y="0"/>
            <a:ext cx="12191999" cy="6858000"/>
          </a:xfrm>
          <a:prstGeom prst="rect">
            <a:avLst/>
          </a:prstGeom>
        </p:spPr>
      </p:pic>
      <p:sp>
        <p:nvSpPr>
          <p:cNvPr id="2" name="Title Placeholder 1">
            <a:extLst>
              <a:ext uri="{FF2B5EF4-FFF2-40B4-BE49-F238E27FC236}">
                <a16:creationId xmlns:a16="http://schemas.microsoft.com/office/drawing/2014/main" id="{4A77048C-E359-F66D-AD4D-97D47FB308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A9C945F-7803-9CF7-4561-E707D977AB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3AD0B5-411C-DD37-3DE1-D299F9DA78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800">
                <a:solidFill>
                  <a:schemeClr val="bg1"/>
                </a:solidFill>
                <a:latin typeface="Open Sans" pitchFamily="2" charset="0"/>
                <a:cs typeface="Open Sans" pitchFamily="2" charset="0"/>
              </a:defRPr>
            </a:lvl1pPr>
          </a:lstStyle>
          <a:p>
            <a:fld id="{5ECCB86A-3665-5147-BAC9-7BEF9D6DEA03}" type="datetimeFigureOut">
              <a:rPr lang="en-US" smtClean="0"/>
              <a:pPr/>
              <a:t>11/17/2022</a:t>
            </a:fld>
            <a:endParaRPr lang="en-US"/>
          </a:p>
        </p:txBody>
      </p:sp>
      <p:sp>
        <p:nvSpPr>
          <p:cNvPr id="6" name="Slide Number Placeholder 5">
            <a:extLst>
              <a:ext uri="{FF2B5EF4-FFF2-40B4-BE49-F238E27FC236}">
                <a16:creationId xmlns:a16="http://schemas.microsoft.com/office/drawing/2014/main" id="{50C852EC-6A60-0D42-A9E9-DDECCBDFBF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800">
                <a:solidFill>
                  <a:schemeClr val="bg1"/>
                </a:solidFill>
                <a:latin typeface="Open Sans" pitchFamily="2" charset="0"/>
                <a:cs typeface="Open Sans" pitchFamily="2" charset="0"/>
              </a:defRPr>
            </a:lvl1pPr>
          </a:lstStyle>
          <a:p>
            <a:fld id="{AE28451E-F2BC-8240-B99D-B1C92C439287}" type="slidenum">
              <a:rPr lang="en-US" smtClean="0"/>
              <a:pPr/>
              <a:t>‹#›</a:t>
            </a:fld>
            <a:endParaRPr lang="en-US"/>
          </a:p>
        </p:txBody>
      </p:sp>
      <p:pic>
        <p:nvPicPr>
          <p:cNvPr id="10" name="Picture 9" descr="Shape, icon, rectangle&#10;&#10;Description automatically generated">
            <a:extLst>
              <a:ext uri="{FF2B5EF4-FFF2-40B4-BE49-F238E27FC236}">
                <a16:creationId xmlns:a16="http://schemas.microsoft.com/office/drawing/2014/main" id="{16B77DA5-824E-FBA0-B882-81A183CEDA43}"/>
              </a:ext>
            </a:extLst>
          </p:cNvPr>
          <p:cNvPicPr>
            <a:picLocks noChangeAspect="1"/>
          </p:cNvPicPr>
          <p:nvPr userDrawn="1"/>
        </p:nvPicPr>
        <p:blipFill>
          <a:blip r:embed="rId12"/>
          <a:stretch>
            <a:fillRect/>
          </a:stretch>
        </p:blipFill>
        <p:spPr>
          <a:xfrm>
            <a:off x="12192000" y="0"/>
            <a:ext cx="901700" cy="4508500"/>
          </a:xfrm>
          <a:prstGeom prst="rect">
            <a:avLst/>
          </a:prstGeom>
        </p:spPr>
      </p:pic>
    </p:spTree>
    <p:extLst>
      <p:ext uri="{BB962C8B-B14F-4D97-AF65-F5344CB8AC3E}">
        <p14:creationId xmlns:p14="http://schemas.microsoft.com/office/powerpoint/2010/main" val="66151427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Lst>
  <p:txStyles>
    <p:titleStyle>
      <a:lvl1pPr algn="l" defTabSz="914400" rtl="0" eaLnBrk="1" latinLnBrk="0" hangingPunct="1">
        <a:lnSpc>
          <a:spcPct val="90000"/>
        </a:lnSpc>
        <a:spcBef>
          <a:spcPct val="0"/>
        </a:spcBef>
        <a:buNone/>
        <a:defRPr sz="2800" b="1" i="0" kern="1200" spc="120" baseline="0">
          <a:solidFill>
            <a:schemeClr val="bg1"/>
          </a:solidFill>
          <a:latin typeface="Open Sans Light" pitchFamily="2" charset="0"/>
          <a:ea typeface="+mj-ea"/>
          <a:cs typeface="Open Sans Light"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Open Sans" pitchFamily="2" charset="0"/>
          <a:ea typeface="+mn-ea"/>
          <a:cs typeface="Open Sans"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Open Sans" pitchFamily="2" charset="0"/>
          <a:ea typeface="+mn-ea"/>
          <a:cs typeface="Open Sans"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Open Sans" pitchFamily="2" charset="0"/>
          <a:ea typeface="+mn-ea"/>
          <a:cs typeface="Open Sans"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userDrawn="1">
            <p:ph type="body" idx="1"/>
          </p:nvPr>
        </p:nvSpPr>
        <p:spPr>
          <a:xfrm>
            <a:off x="615475" y="1435504"/>
            <a:ext cx="11018520" cy="1366528"/>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algn="ctr" defTabSz="932286"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6" tIns="146285" rIns="182856" bIns="146285" numCol="1" spcCol="0" rtlCol="0" fromWordArt="0" anchor="t" anchorCtr="0" forceAA="0" compatLnSpc="1">
            <a:prstTxWarp prst="textNoShape">
              <a:avLst/>
            </a:prstTxWarp>
            <a:noAutofit/>
          </a:bodyPr>
          <a:lstStyle/>
          <a:p>
            <a:pPr algn="ctr" defTabSz="932286"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34" name="Graphic 33">
            <a:extLst>
              <a:ext uri="{FF2B5EF4-FFF2-40B4-BE49-F238E27FC236}">
                <a16:creationId xmlns:a16="http://schemas.microsoft.com/office/drawing/2014/main" id="{C2967733-C0DE-BADA-75ED-9F6DE2ACB70F}"/>
              </a:ext>
            </a:extLst>
          </p:cNvPr>
          <p:cNvPicPr>
            <a:picLocks noChangeAspect="1"/>
          </p:cNvPicPr>
          <p:nvPr userDrawn="1"/>
        </p:nvPicPr>
        <p:blipFill rotWithShape="1">
          <a:blip r:embed="rId63" cstate="print">
            <a:extLst>
              <a:ext uri="{28A0092B-C50C-407E-A947-70E740481C1C}">
                <a14:useLocalDpi xmlns:a14="http://schemas.microsoft.com/office/drawing/2010/main"/>
              </a:ext>
              <a:ext uri="{96DAC541-7B7A-43D3-8B79-37D633B846F1}">
                <asvg:svgBlip xmlns:asvg="http://schemas.microsoft.com/office/drawing/2016/SVG/main" r:embed="rId64"/>
              </a:ext>
            </a:extLst>
          </a:blip>
          <a:srcRect t="9251" r="8198" b="2669"/>
          <a:stretch/>
        </p:blipFill>
        <p:spPr>
          <a:xfrm>
            <a:off x="4177269" y="0"/>
            <a:ext cx="8014731" cy="6857999"/>
          </a:xfrm>
          <a:prstGeom prst="rect">
            <a:avLst/>
          </a:prstGeom>
        </p:spPr>
      </p:pic>
      <p:sp>
        <p:nvSpPr>
          <p:cNvPr id="2" name="Title Placeholder 1">
            <a:extLst>
              <a:ext uri="{FF2B5EF4-FFF2-40B4-BE49-F238E27FC236}">
                <a16:creationId xmlns:a16="http://schemas.microsoft.com/office/drawing/2014/main" id="{111D7F93-964D-E7FE-6709-666D9AD492E5}"/>
              </a:ext>
            </a:extLst>
          </p:cNvPr>
          <p:cNvSpPr>
            <a:spLocks noGrp="1"/>
          </p:cNvSpPr>
          <p:nvPr>
            <p:ph type="title"/>
          </p:nvPr>
        </p:nvSpPr>
        <p:spPr>
          <a:xfrm>
            <a:off x="590078" y="542287"/>
            <a:ext cx="10515818" cy="418593"/>
          </a:xfrm>
          <a:prstGeom prst="rect">
            <a:avLst/>
          </a:prstGeom>
        </p:spPr>
        <p:txBody>
          <a:bodyPr vert="horz" lIns="0" tIns="0" rIns="0" bIns="0" rtlCol="0" anchor="ctr">
            <a:normAutofit/>
          </a:bodyPr>
          <a:lstStyle/>
          <a:p>
            <a:r>
              <a:rPr lang="en-US"/>
              <a:t>Click to edit Master title style</a:t>
            </a:r>
          </a:p>
        </p:txBody>
      </p:sp>
      <p:sp>
        <p:nvSpPr>
          <p:cNvPr id="5" name="Rectangle 4">
            <a:extLst>
              <a:ext uri="{FF2B5EF4-FFF2-40B4-BE49-F238E27FC236}">
                <a16:creationId xmlns:a16="http://schemas.microsoft.com/office/drawing/2014/main" id="{B4945AE1-A190-C742-08F7-7D44179A933B}"/>
              </a:ext>
            </a:extLst>
          </p:cNvPr>
          <p:cNvSpPr/>
          <p:nvPr userDrawn="1"/>
        </p:nvSpPr>
        <p:spPr bwMode="auto">
          <a:xfrm>
            <a:off x="12481559" y="0"/>
            <a:ext cx="602204" cy="601961"/>
          </a:xfrm>
          <a:prstGeom prst="rect">
            <a:avLst/>
          </a:prstGeom>
          <a:solidFill>
            <a:srgbClr val="512B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600">
                <a:solidFill>
                  <a:srgbClr val="FFFFFF"/>
                </a:solidFill>
              </a:rPr>
              <a:t>Color 1</a:t>
            </a:r>
          </a:p>
        </p:txBody>
      </p:sp>
      <p:sp>
        <p:nvSpPr>
          <p:cNvPr id="6" name="Rectangle 5">
            <a:extLst>
              <a:ext uri="{FF2B5EF4-FFF2-40B4-BE49-F238E27FC236}">
                <a16:creationId xmlns:a16="http://schemas.microsoft.com/office/drawing/2014/main" id="{9E02EA38-01E7-FBE4-972C-BE6CAD1EAFFD}"/>
              </a:ext>
            </a:extLst>
          </p:cNvPr>
          <p:cNvSpPr/>
          <p:nvPr userDrawn="1"/>
        </p:nvSpPr>
        <p:spPr bwMode="auto">
          <a:xfrm>
            <a:off x="13132901" y="0"/>
            <a:ext cx="602204" cy="601961"/>
          </a:xfrm>
          <a:prstGeom prst="rect">
            <a:avLst/>
          </a:prstGeom>
          <a:solidFill>
            <a:srgbClr val="D601AA"/>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600">
                <a:solidFill>
                  <a:schemeClr val="bg1"/>
                </a:solidFill>
              </a:rPr>
              <a:t>Color 2</a:t>
            </a:r>
          </a:p>
        </p:txBody>
      </p:sp>
      <p:sp>
        <p:nvSpPr>
          <p:cNvPr id="8" name="Rectangle 7">
            <a:extLst>
              <a:ext uri="{FF2B5EF4-FFF2-40B4-BE49-F238E27FC236}">
                <a16:creationId xmlns:a16="http://schemas.microsoft.com/office/drawing/2014/main" id="{1B951189-0FDB-34DC-8CEF-ECAF4B12B1CC}"/>
              </a:ext>
            </a:extLst>
          </p:cNvPr>
          <p:cNvSpPr/>
          <p:nvPr userDrawn="1"/>
        </p:nvSpPr>
        <p:spPr bwMode="auto">
          <a:xfrm>
            <a:off x="12481559" y="659899"/>
            <a:ext cx="602204" cy="601962"/>
          </a:xfrm>
          <a:prstGeom prst="rect">
            <a:avLst/>
          </a:prstGeom>
          <a:solidFill>
            <a:srgbClr val="8B73E2"/>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600">
                <a:solidFill>
                  <a:schemeClr val="bg1"/>
                </a:solidFill>
              </a:rPr>
              <a:t>Color 3</a:t>
            </a:r>
          </a:p>
        </p:txBody>
      </p:sp>
      <p:sp>
        <p:nvSpPr>
          <p:cNvPr id="36" name="Rectangle 35">
            <a:extLst>
              <a:ext uri="{FF2B5EF4-FFF2-40B4-BE49-F238E27FC236}">
                <a16:creationId xmlns:a16="http://schemas.microsoft.com/office/drawing/2014/main" id="{F9BF563A-DE58-13F7-0916-2FFD7E3C9110}"/>
              </a:ext>
            </a:extLst>
          </p:cNvPr>
          <p:cNvSpPr/>
          <p:nvPr userDrawn="1"/>
        </p:nvSpPr>
        <p:spPr bwMode="auto">
          <a:xfrm>
            <a:off x="12475115" y="1435504"/>
            <a:ext cx="467044" cy="466857"/>
          </a:xfrm>
          <a:prstGeom prst="rect">
            <a:avLst/>
          </a:prstGeom>
          <a:solidFill>
            <a:srgbClr val="535353"/>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200">
                <a:solidFill>
                  <a:schemeClr val="bg1"/>
                </a:solidFill>
              </a:rPr>
              <a:t>Color 4</a:t>
            </a:r>
          </a:p>
        </p:txBody>
      </p:sp>
      <p:sp>
        <p:nvSpPr>
          <p:cNvPr id="37" name="Rectangle 36">
            <a:extLst>
              <a:ext uri="{FF2B5EF4-FFF2-40B4-BE49-F238E27FC236}">
                <a16:creationId xmlns:a16="http://schemas.microsoft.com/office/drawing/2014/main" id="{BE707104-C725-DA4B-0210-9FFE3342A8EE}"/>
              </a:ext>
            </a:extLst>
          </p:cNvPr>
          <p:cNvSpPr/>
          <p:nvPr userDrawn="1"/>
        </p:nvSpPr>
        <p:spPr bwMode="auto">
          <a:xfrm>
            <a:off x="12993618" y="1435504"/>
            <a:ext cx="467044" cy="466857"/>
          </a:xfrm>
          <a:prstGeom prst="rect">
            <a:avLst/>
          </a:prstGeom>
          <a:solidFill>
            <a:srgbClr val="D2D2D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200">
                <a:solidFill>
                  <a:schemeClr val="tx1"/>
                </a:solidFill>
              </a:rPr>
              <a:t>Color 5</a:t>
            </a:r>
          </a:p>
        </p:txBody>
      </p:sp>
      <p:sp>
        <p:nvSpPr>
          <p:cNvPr id="38" name="Rectangle 37">
            <a:extLst>
              <a:ext uri="{FF2B5EF4-FFF2-40B4-BE49-F238E27FC236}">
                <a16:creationId xmlns:a16="http://schemas.microsoft.com/office/drawing/2014/main" id="{9DA202D3-BF7E-C81E-7437-034C19DE79B2}"/>
              </a:ext>
            </a:extLst>
          </p:cNvPr>
          <p:cNvSpPr/>
          <p:nvPr userDrawn="1"/>
        </p:nvSpPr>
        <p:spPr bwMode="auto">
          <a:xfrm>
            <a:off x="13508492" y="1435504"/>
            <a:ext cx="467044" cy="466857"/>
          </a:xfrm>
          <a:prstGeom prst="rect">
            <a:avLst/>
          </a:prstGeom>
          <a:solidFill>
            <a:schemeClr val="bg1"/>
          </a:solidFill>
          <a:ln>
            <a:noFill/>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200">
                <a:solidFill>
                  <a:schemeClr val="tx1"/>
                </a:solidFill>
              </a:rPr>
              <a:t>Color 6</a:t>
            </a:r>
          </a:p>
        </p:txBody>
      </p:sp>
      <p:sp>
        <p:nvSpPr>
          <p:cNvPr id="48" name="Rectangle 47">
            <a:extLst>
              <a:ext uri="{FF2B5EF4-FFF2-40B4-BE49-F238E27FC236}">
                <a16:creationId xmlns:a16="http://schemas.microsoft.com/office/drawing/2014/main" id="{DCE21858-3C26-6AF5-304C-C9E325B0F65A}"/>
              </a:ext>
            </a:extLst>
          </p:cNvPr>
          <p:cNvSpPr/>
          <p:nvPr userDrawn="1"/>
        </p:nvSpPr>
        <p:spPr bwMode="auto">
          <a:xfrm>
            <a:off x="13132901" y="659899"/>
            <a:ext cx="602204" cy="601962"/>
          </a:xfrm>
          <a:prstGeom prst="rect">
            <a:avLst/>
          </a:prstGeom>
          <a:solidFill>
            <a:srgbClr val="1F1F1F"/>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93274" rIns="0" bIns="93274" numCol="1" rtlCol="0" anchor="ctr" anchorCtr="0" compatLnSpc="1">
            <a:prstTxWarp prst="textNoShape">
              <a:avLst/>
            </a:prstTxWarp>
          </a:bodyPr>
          <a:lstStyle>
            <a:defPPr>
              <a:defRPr lang="en-US"/>
            </a:defPPr>
            <a:lvl1pPr marL="0" algn="l" defTabSz="3657965" rtl="0" eaLnBrk="1" latinLnBrk="0" hangingPunct="1">
              <a:defRPr sz="7200" kern="1200">
                <a:solidFill>
                  <a:schemeClr val="lt1"/>
                </a:solidFill>
                <a:latin typeface="+mn-lt"/>
                <a:ea typeface="+mn-ea"/>
                <a:cs typeface="+mn-cs"/>
              </a:defRPr>
            </a:lvl1pPr>
            <a:lvl2pPr marL="1828983" algn="l" defTabSz="3657965" rtl="0" eaLnBrk="1" latinLnBrk="0" hangingPunct="1">
              <a:defRPr sz="7200" kern="1200">
                <a:solidFill>
                  <a:schemeClr val="lt1"/>
                </a:solidFill>
                <a:latin typeface="+mn-lt"/>
                <a:ea typeface="+mn-ea"/>
                <a:cs typeface="+mn-cs"/>
              </a:defRPr>
            </a:lvl2pPr>
            <a:lvl3pPr marL="3657965" algn="l" defTabSz="3657965" rtl="0" eaLnBrk="1" latinLnBrk="0" hangingPunct="1">
              <a:defRPr sz="7200" kern="1200">
                <a:solidFill>
                  <a:schemeClr val="lt1"/>
                </a:solidFill>
                <a:latin typeface="+mn-lt"/>
                <a:ea typeface="+mn-ea"/>
                <a:cs typeface="+mn-cs"/>
              </a:defRPr>
            </a:lvl3pPr>
            <a:lvl4pPr marL="5486948" algn="l" defTabSz="3657965" rtl="0" eaLnBrk="1" latinLnBrk="0" hangingPunct="1">
              <a:defRPr sz="7200" kern="1200">
                <a:solidFill>
                  <a:schemeClr val="lt1"/>
                </a:solidFill>
                <a:latin typeface="+mn-lt"/>
                <a:ea typeface="+mn-ea"/>
                <a:cs typeface="+mn-cs"/>
              </a:defRPr>
            </a:lvl4pPr>
            <a:lvl5pPr marL="7315932" algn="l" defTabSz="3657965" rtl="0" eaLnBrk="1" latinLnBrk="0" hangingPunct="1">
              <a:defRPr sz="7200" kern="1200">
                <a:solidFill>
                  <a:schemeClr val="lt1"/>
                </a:solidFill>
                <a:latin typeface="+mn-lt"/>
                <a:ea typeface="+mn-ea"/>
                <a:cs typeface="+mn-cs"/>
              </a:defRPr>
            </a:lvl5pPr>
            <a:lvl6pPr marL="9144915" algn="l" defTabSz="3657965" rtl="0" eaLnBrk="1" latinLnBrk="0" hangingPunct="1">
              <a:defRPr sz="7200" kern="1200">
                <a:solidFill>
                  <a:schemeClr val="lt1"/>
                </a:solidFill>
                <a:latin typeface="+mn-lt"/>
                <a:ea typeface="+mn-ea"/>
                <a:cs typeface="+mn-cs"/>
              </a:defRPr>
            </a:lvl6pPr>
            <a:lvl7pPr marL="10973897" algn="l" defTabSz="3657965" rtl="0" eaLnBrk="1" latinLnBrk="0" hangingPunct="1">
              <a:defRPr sz="7200" kern="1200">
                <a:solidFill>
                  <a:schemeClr val="lt1"/>
                </a:solidFill>
                <a:latin typeface="+mn-lt"/>
                <a:ea typeface="+mn-ea"/>
                <a:cs typeface="+mn-cs"/>
              </a:defRPr>
            </a:lvl7pPr>
            <a:lvl8pPr marL="12802880" algn="l" defTabSz="3657965" rtl="0" eaLnBrk="1" latinLnBrk="0" hangingPunct="1">
              <a:defRPr sz="7200" kern="1200">
                <a:solidFill>
                  <a:schemeClr val="lt1"/>
                </a:solidFill>
                <a:latin typeface="+mn-lt"/>
                <a:ea typeface="+mn-ea"/>
                <a:cs typeface="+mn-cs"/>
              </a:defRPr>
            </a:lvl8pPr>
            <a:lvl9pPr marL="14631864" algn="l" defTabSz="3657965" rtl="0" eaLnBrk="1" latinLnBrk="0" hangingPunct="1">
              <a:defRPr sz="7200" kern="1200">
                <a:solidFill>
                  <a:schemeClr val="lt1"/>
                </a:solidFill>
                <a:latin typeface="+mn-lt"/>
                <a:ea typeface="+mn-ea"/>
                <a:cs typeface="+mn-cs"/>
              </a:defRPr>
            </a:lvl9pPr>
          </a:lstStyle>
          <a:p>
            <a:pPr algn="ctr" defTabSz="1864944" fontAlgn="base">
              <a:spcBef>
                <a:spcPct val="0"/>
              </a:spcBef>
              <a:spcAft>
                <a:spcPct val="0"/>
              </a:spcAft>
            </a:pPr>
            <a:r>
              <a:rPr lang="en-US" sz="1600">
                <a:solidFill>
                  <a:schemeClr val="bg1"/>
                </a:solidFill>
              </a:rPr>
              <a:t>Color 4</a:t>
            </a:r>
          </a:p>
        </p:txBody>
      </p:sp>
    </p:spTree>
    <p:extLst>
      <p:ext uri="{BB962C8B-B14F-4D97-AF65-F5344CB8AC3E}">
        <p14:creationId xmlns:p14="http://schemas.microsoft.com/office/powerpoint/2010/main" val="755786769"/>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698" r:id="rId25"/>
    <p:sldLayoutId id="2147483699" r:id="rId26"/>
    <p:sldLayoutId id="2147483700" r:id="rId27"/>
    <p:sldLayoutId id="2147483701" r:id="rId28"/>
    <p:sldLayoutId id="2147483702" r:id="rId29"/>
    <p:sldLayoutId id="2147483703" r:id="rId30"/>
    <p:sldLayoutId id="2147483704" r:id="rId31"/>
    <p:sldLayoutId id="2147483705" r:id="rId32"/>
    <p:sldLayoutId id="2147483706" r:id="rId33"/>
    <p:sldLayoutId id="2147483707" r:id="rId34"/>
    <p:sldLayoutId id="2147483708" r:id="rId35"/>
    <p:sldLayoutId id="2147483709" r:id="rId36"/>
    <p:sldLayoutId id="2147483710" r:id="rId37"/>
    <p:sldLayoutId id="2147483711" r:id="rId38"/>
    <p:sldLayoutId id="2147483712" r:id="rId39"/>
    <p:sldLayoutId id="2147483713" r:id="rId40"/>
    <p:sldLayoutId id="2147483714" r:id="rId41"/>
    <p:sldLayoutId id="2147483715" r:id="rId42"/>
    <p:sldLayoutId id="2147483716" r:id="rId43"/>
    <p:sldLayoutId id="2147483717" r:id="rId44"/>
    <p:sldLayoutId id="2147483718" r:id="rId45"/>
    <p:sldLayoutId id="2147483719" r:id="rId46"/>
    <p:sldLayoutId id="2147483720" r:id="rId47"/>
    <p:sldLayoutId id="2147483721" r:id="rId48"/>
    <p:sldLayoutId id="2147483722" r:id="rId49"/>
    <p:sldLayoutId id="2147483723" r:id="rId50"/>
    <p:sldLayoutId id="2147483724" r:id="rId51"/>
    <p:sldLayoutId id="2147483725" r:id="rId52"/>
    <p:sldLayoutId id="2147483726" r:id="rId53"/>
    <p:sldLayoutId id="2147483727" r:id="rId54"/>
    <p:sldLayoutId id="2147483728" r:id="rId55"/>
    <p:sldLayoutId id="2147483729" r:id="rId56"/>
    <p:sldLayoutId id="2147483730" r:id="rId57"/>
    <p:sldLayoutId id="2147483731" r:id="rId58"/>
    <p:sldLayoutId id="2147483732" r:id="rId59"/>
    <p:sldLayoutId id="2147483733" r:id="rId60"/>
  </p:sldLayoutIdLst>
  <p:transition>
    <p:fade/>
  </p:transition>
  <p:hf sldNum="0" hdr="0" ftr="0" dt="0"/>
  <p:txStyles>
    <p:titleStyle>
      <a:lvl1pPr marL="0" algn="l" defTabSz="932555" rtl="0" eaLnBrk="1" latinLnBrk="0" hangingPunct="1">
        <a:lnSpc>
          <a:spcPct val="100000"/>
        </a:lnSpc>
        <a:spcBef>
          <a:spcPct val="0"/>
        </a:spcBef>
        <a:buNone/>
        <a:defRPr lang="en-US" sz="2999" b="0" kern="1200" cap="none" spc="-50" baseline="0" dirty="0">
          <a:ln w="3175">
            <a:noFill/>
          </a:ln>
          <a:solidFill>
            <a:schemeClr val="bg1"/>
          </a:solidFill>
          <a:effectLst/>
          <a:latin typeface="+mn-lt"/>
          <a:ea typeface="Open Sans" panose="020B0606030504020204" pitchFamily="34" charset="0"/>
          <a:cs typeface="Space Grotesk Medium" pitchFamily="2" charset="0"/>
        </a:defRPr>
      </a:lvl1pPr>
    </p:titleStyle>
    <p:bodyStyle>
      <a:lvl1pPr marL="0"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vl2pPr marL="228554"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2pPr>
      <a:lvl3pPr marL="457109"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3pPr>
      <a:lvl4pPr marL="661856"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4pPr>
      <a:lvl5pPr marL="855492"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0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5pPr>
      <a:lvl6pPr marL="2564527"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06"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083"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62"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55" rtl="0" eaLnBrk="1" latinLnBrk="0" hangingPunct="1">
        <a:defRPr sz="1800" kern="1200">
          <a:solidFill>
            <a:schemeClr val="tx1"/>
          </a:solidFill>
          <a:latin typeface="+mn-lt"/>
          <a:ea typeface="+mn-ea"/>
          <a:cs typeface="+mn-cs"/>
        </a:defRPr>
      </a:lvl1pPr>
      <a:lvl2pPr marL="466278" algn="l" defTabSz="932555" rtl="0" eaLnBrk="1" latinLnBrk="0" hangingPunct="1">
        <a:defRPr sz="1800" kern="1200">
          <a:solidFill>
            <a:schemeClr val="tx1"/>
          </a:solidFill>
          <a:latin typeface="+mn-lt"/>
          <a:ea typeface="+mn-ea"/>
          <a:cs typeface="+mn-cs"/>
        </a:defRPr>
      </a:lvl2pPr>
      <a:lvl3pPr marL="932555" algn="l" defTabSz="932555" rtl="0" eaLnBrk="1" latinLnBrk="0" hangingPunct="1">
        <a:defRPr sz="1800" kern="1200">
          <a:solidFill>
            <a:schemeClr val="tx1"/>
          </a:solidFill>
          <a:latin typeface="+mn-lt"/>
          <a:ea typeface="+mn-ea"/>
          <a:cs typeface="+mn-cs"/>
        </a:defRPr>
      </a:lvl3pPr>
      <a:lvl4pPr marL="1398833" algn="l" defTabSz="932555" rtl="0" eaLnBrk="1" latinLnBrk="0" hangingPunct="1">
        <a:defRPr sz="1800" kern="1200">
          <a:solidFill>
            <a:schemeClr val="tx1"/>
          </a:solidFill>
          <a:latin typeface="+mn-lt"/>
          <a:ea typeface="+mn-ea"/>
          <a:cs typeface="+mn-cs"/>
        </a:defRPr>
      </a:lvl4pPr>
      <a:lvl5pPr marL="1865111" algn="l" defTabSz="932555" rtl="0" eaLnBrk="1" latinLnBrk="0" hangingPunct="1">
        <a:defRPr sz="1800" kern="1200">
          <a:solidFill>
            <a:schemeClr val="tx1"/>
          </a:solidFill>
          <a:latin typeface="+mn-lt"/>
          <a:ea typeface="+mn-ea"/>
          <a:cs typeface="+mn-cs"/>
        </a:defRPr>
      </a:lvl5pPr>
      <a:lvl6pPr marL="2331390" algn="l" defTabSz="932555" rtl="0" eaLnBrk="1" latinLnBrk="0" hangingPunct="1">
        <a:defRPr sz="1800" kern="1200">
          <a:solidFill>
            <a:schemeClr val="tx1"/>
          </a:solidFill>
          <a:latin typeface="+mn-lt"/>
          <a:ea typeface="+mn-ea"/>
          <a:cs typeface="+mn-cs"/>
        </a:defRPr>
      </a:lvl6pPr>
      <a:lvl7pPr marL="2797666" algn="l" defTabSz="932555" rtl="0" eaLnBrk="1" latinLnBrk="0" hangingPunct="1">
        <a:defRPr sz="1800" kern="1200">
          <a:solidFill>
            <a:schemeClr val="tx1"/>
          </a:solidFill>
          <a:latin typeface="+mn-lt"/>
          <a:ea typeface="+mn-ea"/>
          <a:cs typeface="+mn-cs"/>
        </a:defRPr>
      </a:lvl7pPr>
      <a:lvl8pPr marL="3263944" algn="l" defTabSz="932555" rtl="0" eaLnBrk="1" latinLnBrk="0" hangingPunct="1">
        <a:defRPr sz="1800" kern="1200">
          <a:solidFill>
            <a:schemeClr val="tx1"/>
          </a:solidFill>
          <a:latin typeface="+mn-lt"/>
          <a:ea typeface="+mn-ea"/>
          <a:cs typeface="+mn-cs"/>
        </a:defRPr>
      </a:lvl8pPr>
      <a:lvl9pPr marL="3730223" algn="l" defTabSz="932555"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766">
          <p15:clr>
            <a:srgbClr val="C35EA4"/>
          </p15:clr>
        </p15:guide>
        <p15:guide id="17" pos="3100">
          <p15:clr>
            <a:srgbClr val="C35EA4"/>
          </p15:clr>
        </p15:guide>
        <p15:guide id="25" orient="horz" pos="8272">
          <p15:clr>
            <a:srgbClr val="C35EA4"/>
          </p15:clr>
        </p15:guide>
        <p15:guide id="26" orient="horz" pos="7889">
          <p15:clr>
            <a:srgbClr val="C35EA4"/>
          </p15:clr>
        </p15:guide>
        <p15:guide id="28" pos="14597">
          <p15:clr>
            <a:srgbClr val="A4A3A4"/>
          </p15:clr>
        </p15:guide>
        <p15:guide id="30" pos="5269">
          <p15:clr>
            <a:srgbClr val="C35EA4"/>
          </p15:clr>
        </p15:guide>
        <p15:guide id="31" pos="4102">
          <p15:clr>
            <a:srgbClr val="C35EA4"/>
          </p15:clr>
        </p15:guide>
        <p15:guide id="32" pos="2930">
          <p15:clr>
            <a:srgbClr val="C35EA4"/>
          </p15:clr>
        </p15:guide>
        <p15:guide id="33" pos="1933">
          <p15:clr>
            <a:srgbClr val="C35EA4"/>
          </p15:clr>
        </p15:guide>
        <p15:guide id="34" pos="1763">
          <p15:clr>
            <a:srgbClr val="C35EA4"/>
          </p15:clr>
        </p15:guide>
        <p15:guide id="35" pos="5419">
          <p15:clr>
            <a:srgbClr val="C35EA4"/>
          </p15:clr>
        </p15:guide>
        <p15:guide id="36" pos="4267">
          <p15:clr>
            <a:srgbClr val="C35EA4"/>
          </p15:clr>
        </p15:guide>
        <p15:guide id="37" pos="6416">
          <p15:clr>
            <a:srgbClr val="C35EA4"/>
          </p15:clr>
        </p15:guide>
        <p15:guide id="38" pos="6587">
          <p15:clr>
            <a:srgbClr val="C35EA4"/>
          </p15:clr>
        </p15:guide>
        <p15:guide id="39" pos="7589">
          <p15:clr>
            <a:srgbClr val="C35EA4"/>
          </p15:clr>
        </p15:guide>
        <p15:guide id="40" pos="7749">
          <p15:clr>
            <a:srgbClr val="C35EA4"/>
          </p15:clr>
        </p15:guide>
        <p15:guide id="41" pos="8752">
          <p15:clr>
            <a:srgbClr val="C35EA4"/>
          </p15:clr>
        </p15:guide>
        <p15:guide id="42" pos="8923">
          <p15:clr>
            <a:srgbClr val="C35EA4"/>
          </p15:clr>
        </p15:guide>
        <p15:guide id="43" pos="9913">
          <p15:clr>
            <a:srgbClr val="C35EA4"/>
          </p15:clr>
        </p15:guide>
        <p15:guide id="44" pos="10085">
          <p15:clr>
            <a:srgbClr val="C35EA4"/>
          </p15:clr>
        </p15:guide>
        <p15:guide id="45" pos="11088">
          <p15:clr>
            <a:srgbClr val="C35EA4"/>
          </p15:clr>
        </p15:guide>
        <p15:guide id="46" pos="11259">
          <p15:clr>
            <a:srgbClr val="C35EA4"/>
          </p15:clr>
        </p15:guide>
        <p15:guide id="47" pos="12251">
          <p15:clr>
            <a:srgbClr val="C35EA4"/>
          </p15:clr>
        </p15:guide>
        <p15:guide id="48" pos="12416">
          <p15:clr>
            <a:srgbClr val="C35EA4"/>
          </p15:clr>
        </p15:guide>
        <p15:guide id="49" pos="13429">
          <p15:clr>
            <a:srgbClr val="C35EA4"/>
          </p15:clr>
        </p15:guide>
        <p15:guide id="50" pos="13595">
          <p15:clr>
            <a:srgbClr val="C35EA4"/>
          </p15:clr>
        </p15:guide>
        <p15:guide id="51" orient="horz" pos="768">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77.xml"/><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39.png"/><Relationship Id="rId5" Type="http://schemas.openxmlformats.org/officeDocument/2006/relationships/image" Target="../media/image38.gif"/><Relationship Id="rId4" Type="http://schemas.openxmlformats.org/officeDocument/2006/relationships/image" Target="../media/image3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svg"/><Relationship Id="rId7" Type="http://schemas.openxmlformats.org/officeDocument/2006/relationships/image" Target="../media/image26.svg"/><Relationship Id="rId2" Type="http://schemas.openxmlformats.org/officeDocument/2006/relationships/image" Target="../media/image21.png"/><Relationship Id="rId1" Type="http://schemas.openxmlformats.org/officeDocument/2006/relationships/slideLayout" Target="../slideLayouts/slideLayout68.xm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 Id="rId9" Type="http://schemas.openxmlformats.org/officeDocument/2006/relationships/image" Target="../media/image28.svg"/></Relationships>
</file>

<file path=ppt/slides/_rels/slide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77.xml"/><Relationship Id="rId4" Type="http://schemas.openxmlformats.org/officeDocument/2006/relationships/image" Target="../media/image30.png"/></Relationships>
</file>

<file path=ppt/slides/_rels/slide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48018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2C053-18B2-4429-9CB9-217DFC2A7323}"/>
              </a:ext>
            </a:extLst>
          </p:cNvPr>
          <p:cNvSpPr>
            <a:spLocks noGrp="1"/>
          </p:cNvSpPr>
          <p:nvPr>
            <p:ph type="title"/>
          </p:nvPr>
        </p:nvSpPr>
        <p:spPr/>
        <p:txBody>
          <a:bodyPr/>
          <a:lstStyle/>
          <a:p>
            <a:r>
              <a:rPr lang="en-US" dirty="0"/>
              <a:t>.NET WebAssembly AOT compilation improvements</a:t>
            </a:r>
          </a:p>
        </p:txBody>
      </p:sp>
      <p:sp>
        <p:nvSpPr>
          <p:cNvPr id="3" name="Content Placeholder 2">
            <a:extLst>
              <a:ext uri="{FF2B5EF4-FFF2-40B4-BE49-F238E27FC236}">
                <a16:creationId xmlns:a16="http://schemas.microsoft.com/office/drawing/2014/main" id="{B7580068-6F2E-A1C6-AB97-9F995585F57B}"/>
              </a:ext>
            </a:extLst>
          </p:cNvPr>
          <p:cNvSpPr>
            <a:spLocks noGrp="1"/>
          </p:cNvSpPr>
          <p:nvPr>
            <p:ph idx="1"/>
          </p:nvPr>
        </p:nvSpPr>
        <p:spPr/>
        <p:txBody>
          <a:bodyPr/>
          <a:lstStyle/>
          <a:p>
            <a:r>
              <a:rPr lang="en-US" dirty="0"/>
              <a:t>Improved performance with WebAssembly Exception Handling &amp; SIMD</a:t>
            </a:r>
          </a:p>
          <a:p>
            <a:pPr lvl="1"/>
            <a:r>
              <a:rPr lang="en-US" dirty="0">
                <a:solidFill>
                  <a:schemeClr val="accent2">
                    <a:lumMod val="60000"/>
                    <a:lumOff val="40000"/>
                  </a:schemeClr>
                </a:solidFill>
                <a:latin typeface="Consolas" panose="020B0609020204030204" pitchFamily="49" charset="0"/>
              </a:rPr>
              <a:t>&lt;</a:t>
            </a:r>
            <a:r>
              <a:rPr lang="en-US" dirty="0" err="1">
                <a:solidFill>
                  <a:schemeClr val="accent2">
                    <a:lumMod val="60000"/>
                    <a:lumOff val="40000"/>
                  </a:schemeClr>
                </a:solidFill>
                <a:latin typeface="Consolas" panose="020B0609020204030204" pitchFamily="49" charset="0"/>
              </a:rPr>
              <a:t>WasmEnableExceptionHandling</a:t>
            </a:r>
            <a:r>
              <a:rPr lang="en-US" dirty="0">
                <a:solidFill>
                  <a:schemeClr val="accent2">
                    <a:lumMod val="60000"/>
                    <a:lumOff val="40000"/>
                  </a:schemeClr>
                </a:solidFill>
                <a:latin typeface="Consolas" panose="020B0609020204030204" pitchFamily="49" charset="0"/>
              </a:rPr>
              <a:t>&gt;true&lt;/</a:t>
            </a:r>
            <a:r>
              <a:rPr lang="en-US" dirty="0" err="1">
                <a:solidFill>
                  <a:schemeClr val="accent2">
                    <a:lumMod val="60000"/>
                    <a:lumOff val="40000"/>
                  </a:schemeClr>
                </a:solidFill>
                <a:latin typeface="Consolas" panose="020B0609020204030204" pitchFamily="49" charset="0"/>
              </a:rPr>
              <a:t>WasmEnableExeptionHandling</a:t>
            </a:r>
            <a:r>
              <a:rPr lang="en-US" dirty="0">
                <a:solidFill>
                  <a:schemeClr val="accent2">
                    <a:lumMod val="60000"/>
                    <a:lumOff val="40000"/>
                  </a:schemeClr>
                </a:solidFill>
                <a:latin typeface="Consolas" panose="020B0609020204030204" pitchFamily="49" charset="0"/>
              </a:rPr>
              <a:t>&gt;</a:t>
            </a:r>
          </a:p>
          <a:p>
            <a:pPr lvl="1"/>
            <a:r>
              <a:rPr lang="en-US" dirty="0">
                <a:solidFill>
                  <a:schemeClr val="accent2">
                    <a:lumMod val="60000"/>
                    <a:lumOff val="40000"/>
                  </a:schemeClr>
                </a:solidFill>
                <a:latin typeface="Consolas" panose="020B0609020204030204" pitchFamily="49" charset="0"/>
              </a:rPr>
              <a:t>&lt;</a:t>
            </a:r>
            <a:r>
              <a:rPr lang="en-US" dirty="0" err="1">
                <a:solidFill>
                  <a:schemeClr val="accent2">
                    <a:lumMod val="60000"/>
                    <a:lumOff val="40000"/>
                  </a:schemeClr>
                </a:solidFill>
                <a:latin typeface="Consolas" panose="020B0609020204030204" pitchFamily="49" charset="0"/>
              </a:rPr>
              <a:t>WasmEnableSIMD</a:t>
            </a:r>
            <a:r>
              <a:rPr lang="en-US" dirty="0">
                <a:solidFill>
                  <a:schemeClr val="accent2">
                    <a:lumMod val="60000"/>
                    <a:lumOff val="40000"/>
                  </a:schemeClr>
                </a:solidFill>
                <a:latin typeface="Consolas" panose="020B0609020204030204" pitchFamily="49" charset="0"/>
              </a:rPr>
              <a:t>&gt;true&lt;/</a:t>
            </a:r>
            <a:r>
              <a:rPr lang="en-US" dirty="0" err="1">
                <a:solidFill>
                  <a:schemeClr val="accent2">
                    <a:lumMod val="60000"/>
                    <a:lumOff val="40000"/>
                  </a:schemeClr>
                </a:solidFill>
                <a:latin typeface="Consolas" panose="020B0609020204030204" pitchFamily="49" charset="0"/>
              </a:rPr>
              <a:t>WasmEnableSIMD</a:t>
            </a:r>
            <a:r>
              <a:rPr lang="en-US" dirty="0">
                <a:solidFill>
                  <a:schemeClr val="accent2">
                    <a:lumMod val="60000"/>
                    <a:lumOff val="40000"/>
                  </a:schemeClr>
                </a:solidFill>
                <a:latin typeface="Consolas" panose="020B0609020204030204" pitchFamily="49" charset="0"/>
              </a:rPr>
              <a:t>&gt;</a:t>
            </a:r>
            <a:r>
              <a:rPr lang="en-US" dirty="0"/>
              <a:t> (not supported in Safari yet)</a:t>
            </a:r>
            <a:endParaRPr lang="en-US" dirty="0">
              <a:solidFill>
                <a:schemeClr val="accent2">
                  <a:lumMod val="60000"/>
                  <a:lumOff val="40000"/>
                </a:schemeClr>
              </a:solidFill>
              <a:latin typeface="Consolas" panose="020B0609020204030204" pitchFamily="49" charset="0"/>
            </a:endParaRPr>
          </a:p>
          <a:p>
            <a:pPr marL="0" indent="0">
              <a:buNone/>
            </a:pPr>
            <a:endParaRPr lang="en-US" dirty="0"/>
          </a:p>
        </p:txBody>
      </p:sp>
    </p:spTree>
    <p:extLst>
      <p:ext uri="{BB962C8B-B14F-4D97-AF65-F5344CB8AC3E}">
        <p14:creationId xmlns:p14="http://schemas.microsoft.com/office/powerpoint/2010/main" val="19617525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1042DE-E2DE-7F7A-41AD-58145D8B8E7B}"/>
              </a:ext>
            </a:extLst>
          </p:cNvPr>
          <p:cNvSpPr>
            <a:spLocks noGrp="1"/>
          </p:cNvSpPr>
          <p:nvPr>
            <p:ph type="title"/>
          </p:nvPr>
        </p:nvSpPr>
        <p:spPr/>
        <p:txBody>
          <a:bodyPr/>
          <a:lstStyle/>
          <a:p>
            <a:r>
              <a:rPr lang="en-US" dirty="0"/>
              <a:t>Improved JavaScript interop</a:t>
            </a:r>
          </a:p>
        </p:txBody>
      </p:sp>
      <p:sp>
        <p:nvSpPr>
          <p:cNvPr id="6" name="Content Placeholder 5">
            <a:extLst>
              <a:ext uri="{FF2B5EF4-FFF2-40B4-BE49-F238E27FC236}">
                <a16:creationId xmlns:a16="http://schemas.microsoft.com/office/drawing/2014/main" id="{51E33F1A-021F-39CC-151C-E7244573BB8A}"/>
              </a:ext>
            </a:extLst>
          </p:cNvPr>
          <p:cNvSpPr>
            <a:spLocks noGrp="1"/>
          </p:cNvSpPr>
          <p:nvPr>
            <p:ph idx="1"/>
          </p:nvPr>
        </p:nvSpPr>
        <p:spPr/>
        <p:txBody>
          <a:bodyPr>
            <a:normAutofit/>
          </a:bodyPr>
          <a:lstStyle/>
          <a:p>
            <a:r>
              <a:rPr lang="en-US" dirty="0"/>
              <a:t>New strongly typed JavaScript interop mechanism optimized for running on WebAssembly</a:t>
            </a:r>
          </a:p>
          <a:p>
            <a:pPr lvl="1"/>
            <a:r>
              <a:rPr lang="en-US" dirty="0"/>
              <a:t>Replaces </a:t>
            </a:r>
            <a:r>
              <a:rPr lang="en-US" dirty="0" err="1">
                <a:solidFill>
                  <a:schemeClr val="accent6">
                    <a:lumMod val="20000"/>
                    <a:lumOff val="80000"/>
                  </a:schemeClr>
                </a:solidFill>
                <a:latin typeface="Consolas" panose="020B0609020204030204" pitchFamily="49" charset="0"/>
              </a:rPr>
              <a:t>IJSUnmarshelledRuntime</a:t>
            </a:r>
            <a:endParaRPr lang="en-US" dirty="0">
              <a:solidFill>
                <a:schemeClr val="accent6">
                  <a:lumMod val="20000"/>
                  <a:lumOff val="80000"/>
                </a:schemeClr>
              </a:solidFill>
              <a:latin typeface="Consolas" panose="020B0609020204030204" pitchFamily="49" charset="0"/>
            </a:endParaRPr>
          </a:p>
          <a:p>
            <a:pPr lvl="1"/>
            <a:r>
              <a:rPr lang="en-US" dirty="0"/>
              <a:t>Continue to use </a:t>
            </a:r>
            <a:r>
              <a:rPr lang="en-US" dirty="0" err="1">
                <a:solidFill>
                  <a:schemeClr val="accent6">
                    <a:lumMod val="20000"/>
                    <a:lumOff val="80000"/>
                  </a:schemeClr>
                </a:solidFill>
                <a:latin typeface="Consolas" panose="020B0609020204030204" pitchFamily="49" charset="0"/>
              </a:rPr>
              <a:t>IJSRuntime</a:t>
            </a:r>
            <a:r>
              <a:rPr lang="en-US" dirty="0"/>
              <a:t> in Blazor for general purpose JavaScript interop </a:t>
            </a:r>
          </a:p>
          <a:p>
            <a:r>
              <a:rPr lang="en-US" dirty="0"/>
              <a:t>Import dotnet.js to run .NET from any JavaScript code</a:t>
            </a:r>
          </a:p>
          <a:p>
            <a:r>
              <a:rPr lang="en-US" dirty="0"/>
              <a:t>Use </a:t>
            </a:r>
            <a:r>
              <a:rPr lang="en-US" dirty="0">
                <a:solidFill>
                  <a:schemeClr val="accent6">
                    <a:lumMod val="20000"/>
                    <a:lumOff val="80000"/>
                  </a:schemeClr>
                </a:solidFill>
                <a:latin typeface="Consolas" panose="020B0609020204030204" pitchFamily="49" charset="0"/>
              </a:rPr>
              <a:t>[</a:t>
            </a:r>
            <a:r>
              <a:rPr lang="en-US" dirty="0" err="1">
                <a:solidFill>
                  <a:schemeClr val="accent6">
                    <a:lumMod val="20000"/>
                    <a:lumOff val="80000"/>
                  </a:schemeClr>
                </a:solidFill>
                <a:latin typeface="Consolas" panose="020B0609020204030204" pitchFamily="49" charset="0"/>
              </a:rPr>
              <a:t>JSimport</a:t>
            </a:r>
            <a:r>
              <a:rPr lang="en-US" dirty="0">
                <a:solidFill>
                  <a:schemeClr val="accent6">
                    <a:lumMod val="20000"/>
                    <a:lumOff val="80000"/>
                  </a:schemeClr>
                </a:solidFill>
                <a:latin typeface="Consolas" panose="020B0609020204030204" pitchFamily="49" charset="0"/>
              </a:rPr>
              <a:t>]</a:t>
            </a:r>
            <a:r>
              <a:rPr lang="en-US" dirty="0"/>
              <a:t> to import JavaScript functions into .NET</a:t>
            </a:r>
          </a:p>
          <a:p>
            <a:r>
              <a:rPr lang="en-US" dirty="0"/>
              <a:t>Use </a:t>
            </a:r>
            <a:r>
              <a:rPr lang="en-US" dirty="0">
                <a:solidFill>
                  <a:schemeClr val="accent6">
                    <a:lumMod val="20000"/>
                    <a:lumOff val="80000"/>
                  </a:schemeClr>
                </a:solidFill>
                <a:latin typeface="Consolas" panose="020B0609020204030204" pitchFamily="49" charset="0"/>
              </a:rPr>
              <a:t>[</a:t>
            </a:r>
            <a:r>
              <a:rPr lang="en-US" dirty="0" err="1">
                <a:solidFill>
                  <a:schemeClr val="accent6">
                    <a:lumMod val="20000"/>
                    <a:lumOff val="80000"/>
                  </a:schemeClr>
                </a:solidFill>
                <a:latin typeface="Consolas" panose="020B0609020204030204" pitchFamily="49" charset="0"/>
              </a:rPr>
              <a:t>JSExport</a:t>
            </a:r>
            <a:r>
              <a:rPr lang="en-US" dirty="0">
                <a:solidFill>
                  <a:schemeClr val="accent6">
                    <a:lumMod val="20000"/>
                    <a:lumOff val="80000"/>
                  </a:schemeClr>
                </a:solidFill>
                <a:latin typeface="Consolas" panose="020B0609020204030204" pitchFamily="49" charset="0"/>
              </a:rPr>
              <a:t>]</a:t>
            </a:r>
            <a:r>
              <a:rPr lang="en-US" dirty="0"/>
              <a:t> to export .NET methods to JavaScript</a:t>
            </a:r>
          </a:p>
          <a:p>
            <a:r>
              <a:rPr lang="en-US" dirty="0"/>
              <a:t>Rich programming model for type marshalling</a:t>
            </a:r>
          </a:p>
          <a:p>
            <a:r>
              <a:rPr lang="en-US" dirty="0"/>
              <a:t>Supports sync &amp; async, callbacks, Tasks &amp; Promises, proxy objects</a:t>
            </a:r>
          </a:p>
          <a:p>
            <a:r>
              <a:rPr lang="en-US" dirty="0"/>
              <a:t>In Blazor apps:</a:t>
            </a:r>
          </a:p>
          <a:p>
            <a:pPr lvl="1"/>
            <a:r>
              <a:rPr lang="en-US" dirty="0"/>
              <a:t>Use </a:t>
            </a:r>
            <a:r>
              <a:rPr lang="en-US" dirty="0" err="1">
                <a:solidFill>
                  <a:schemeClr val="accent6">
                    <a:lumMod val="20000"/>
                    <a:lumOff val="80000"/>
                  </a:schemeClr>
                </a:solidFill>
                <a:latin typeface="Consolas" panose="020B0609020204030204" pitchFamily="49" charset="0"/>
              </a:rPr>
              <a:t>JSHost.ImportAsync</a:t>
            </a:r>
            <a:r>
              <a:rPr lang="en-US" dirty="0"/>
              <a:t> to import JavaScript modules into your .NET code</a:t>
            </a:r>
          </a:p>
          <a:p>
            <a:pPr lvl="1"/>
            <a:r>
              <a:rPr lang="en-US" dirty="0"/>
              <a:t>Use </a:t>
            </a:r>
            <a:r>
              <a:rPr lang="en-US" dirty="0" err="1">
                <a:solidFill>
                  <a:schemeClr val="accent6">
                    <a:lumMod val="20000"/>
                    <a:lumOff val="80000"/>
                  </a:schemeClr>
                </a:solidFill>
                <a:latin typeface="Consolas" panose="020B0609020204030204" pitchFamily="49" charset="0"/>
              </a:rPr>
              <a:t>getDotnetRuntime</a:t>
            </a:r>
            <a:r>
              <a:rPr lang="en-US" dirty="0">
                <a:solidFill>
                  <a:schemeClr val="accent6">
                    <a:lumMod val="20000"/>
                    <a:lumOff val="80000"/>
                  </a:schemeClr>
                </a:solidFill>
                <a:latin typeface="Consolas" panose="020B0609020204030204" pitchFamily="49" charset="0"/>
              </a:rPr>
              <a:t>(0)</a:t>
            </a:r>
            <a:r>
              <a:rPr lang="en-US" dirty="0"/>
              <a:t> to access the .NET runtime from JavaScript</a:t>
            </a:r>
          </a:p>
          <a:p>
            <a:endParaRPr lang="en-US" dirty="0"/>
          </a:p>
        </p:txBody>
      </p:sp>
    </p:spTree>
    <p:extLst>
      <p:ext uri="{BB962C8B-B14F-4D97-AF65-F5344CB8AC3E}">
        <p14:creationId xmlns:p14="http://schemas.microsoft.com/office/powerpoint/2010/main" val="2518344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24A355-C1B0-2FC3-466E-79FCED204965}"/>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AB70EA3C-28B0-ED1E-614A-1C8419ADD096}"/>
              </a:ext>
            </a:extLst>
          </p:cNvPr>
          <p:cNvSpPr>
            <a:spLocks noGrp="1"/>
          </p:cNvSpPr>
          <p:nvPr>
            <p:ph type="subTitle" idx="1"/>
          </p:nvPr>
        </p:nvSpPr>
        <p:spPr/>
        <p:txBody>
          <a:bodyPr/>
          <a:lstStyle/>
          <a:p>
            <a:r>
              <a:rPr lang="en-US" dirty="0"/>
              <a:t>Improved JavaScript interop</a:t>
            </a:r>
          </a:p>
        </p:txBody>
      </p:sp>
    </p:spTree>
    <p:extLst>
      <p:ext uri="{BB962C8B-B14F-4D97-AF65-F5344CB8AC3E}">
        <p14:creationId xmlns:p14="http://schemas.microsoft.com/office/powerpoint/2010/main" val="1362897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1042DE-E2DE-7F7A-41AD-58145D8B8E7B}"/>
              </a:ext>
            </a:extLst>
          </p:cNvPr>
          <p:cNvSpPr>
            <a:spLocks noGrp="1"/>
          </p:cNvSpPr>
          <p:nvPr>
            <p:ph type="title"/>
          </p:nvPr>
        </p:nvSpPr>
        <p:spPr/>
        <p:txBody>
          <a:bodyPr/>
          <a:lstStyle/>
          <a:p>
            <a:r>
              <a:rPr lang="en-US" dirty="0"/>
              <a:t>Multithreading (preview)</a:t>
            </a:r>
          </a:p>
        </p:txBody>
      </p:sp>
      <p:sp>
        <p:nvSpPr>
          <p:cNvPr id="6" name="Content Placeholder 5">
            <a:extLst>
              <a:ext uri="{FF2B5EF4-FFF2-40B4-BE49-F238E27FC236}">
                <a16:creationId xmlns:a16="http://schemas.microsoft.com/office/drawing/2014/main" id="{51E33F1A-021F-39CC-151C-E7244573BB8A}"/>
              </a:ext>
            </a:extLst>
          </p:cNvPr>
          <p:cNvSpPr>
            <a:spLocks noGrp="1"/>
          </p:cNvSpPr>
          <p:nvPr>
            <p:ph idx="1"/>
          </p:nvPr>
        </p:nvSpPr>
        <p:spPr/>
        <p:txBody>
          <a:bodyPr>
            <a:normAutofit/>
          </a:bodyPr>
          <a:lstStyle/>
          <a:p>
            <a:r>
              <a:rPr lang="en-US" dirty="0"/>
              <a:t>Browsers are typically single threaded</a:t>
            </a:r>
          </a:p>
          <a:p>
            <a:r>
              <a:rPr lang="en-US" dirty="0"/>
              <a:t>Emulate .NET threads using a pool of web workers and shared array buffers</a:t>
            </a:r>
          </a:p>
          <a:p>
            <a:r>
              <a:rPr lang="en-US" dirty="0"/>
              <a:t>Enable by installing the </a:t>
            </a:r>
            <a:r>
              <a:rPr lang="en-US" dirty="0" err="1">
                <a:solidFill>
                  <a:schemeClr val="accent4">
                    <a:lumMod val="60000"/>
                    <a:lumOff val="40000"/>
                  </a:schemeClr>
                </a:solidFill>
                <a:latin typeface="Consolas" panose="020B0609020204030204" pitchFamily="49" charset="0"/>
              </a:rPr>
              <a:t>wasm</a:t>
            </a:r>
            <a:r>
              <a:rPr lang="en-US" dirty="0">
                <a:solidFill>
                  <a:schemeClr val="accent4">
                    <a:lumMod val="60000"/>
                    <a:lumOff val="40000"/>
                  </a:schemeClr>
                </a:solidFill>
                <a:latin typeface="Consolas" panose="020B0609020204030204" pitchFamily="49" charset="0"/>
              </a:rPr>
              <a:t>-experimental</a:t>
            </a:r>
            <a:r>
              <a:rPr lang="en-US" dirty="0"/>
              <a:t> workload and setting the </a:t>
            </a:r>
            <a:r>
              <a:rPr lang="en-US" dirty="0" err="1">
                <a:solidFill>
                  <a:schemeClr val="accent2">
                    <a:lumMod val="60000"/>
                    <a:lumOff val="40000"/>
                  </a:schemeClr>
                </a:solidFill>
                <a:latin typeface="Consolas" panose="020B0609020204030204" pitchFamily="49" charset="0"/>
              </a:rPr>
              <a:t>WasmEnableThreads</a:t>
            </a:r>
            <a:r>
              <a:rPr lang="en-US" dirty="0"/>
              <a:t> </a:t>
            </a:r>
            <a:r>
              <a:rPr lang="en-US" dirty="0" err="1"/>
              <a:t>MSBuild</a:t>
            </a:r>
            <a:r>
              <a:rPr lang="en-US" dirty="0"/>
              <a:t> property</a:t>
            </a:r>
          </a:p>
          <a:p>
            <a:r>
              <a:rPr lang="en-US" dirty="0"/>
              <a:t>Requires cross-origin isolation</a:t>
            </a:r>
          </a:p>
          <a:p>
            <a:r>
              <a:rPr lang="en-US" dirty="0"/>
              <a:t>Not supported in Blazor </a:t>
            </a:r>
            <a:r>
              <a:rPr lang="en-US" i="1" dirty="0"/>
              <a:t>yet</a:t>
            </a:r>
            <a:r>
              <a:rPr lang="en-US" dirty="0"/>
              <a:t> – use the experimental .NET WebAssembly </a:t>
            </a:r>
            <a:r>
              <a:rPr lang="en-US"/>
              <a:t>project templates</a:t>
            </a:r>
            <a:endParaRPr lang="en-US" i="1" dirty="0"/>
          </a:p>
        </p:txBody>
      </p:sp>
    </p:spTree>
    <p:extLst>
      <p:ext uri="{BB962C8B-B14F-4D97-AF65-F5344CB8AC3E}">
        <p14:creationId xmlns:p14="http://schemas.microsoft.com/office/powerpoint/2010/main" val="17791087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24A355-C1B0-2FC3-466E-79FCED204965}"/>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AB70EA3C-28B0-ED1E-614A-1C8419ADD096}"/>
              </a:ext>
            </a:extLst>
          </p:cNvPr>
          <p:cNvSpPr>
            <a:spLocks noGrp="1"/>
          </p:cNvSpPr>
          <p:nvPr>
            <p:ph type="subTitle" idx="1"/>
          </p:nvPr>
        </p:nvSpPr>
        <p:spPr/>
        <p:txBody>
          <a:bodyPr/>
          <a:lstStyle/>
          <a:p>
            <a:r>
              <a:rPr lang="en-US" dirty="0"/>
              <a:t>Multithreading</a:t>
            </a:r>
          </a:p>
        </p:txBody>
      </p:sp>
    </p:spTree>
    <p:extLst>
      <p:ext uri="{BB962C8B-B14F-4D97-AF65-F5344CB8AC3E}">
        <p14:creationId xmlns:p14="http://schemas.microsoft.com/office/powerpoint/2010/main" val="2245596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5AD9F96-E6A0-8496-B903-9127931EE9B6}"/>
              </a:ext>
            </a:extLst>
          </p:cNvPr>
          <p:cNvSpPr>
            <a:spLocks noGrp="1"/>
          </p:cNvSpPr>
          <p:nvPr>
            <p:ph sz="half" idx="2"/>
          </p:nvPr>
        </p:nvSpPr>
        <p:spPr>
          <a:xfrm>
            <a:off x="839788" y="2121759"/>
            <a:ext cx="3537085" cy="4053292"/>
          </a:xfrm>
        </p:spPr>
        <p:txBody>
          <a:bodyPr vert="horz" lIns="91440" tIns="45720" rIns="91440" bIns="45720" rtlCol="0" anchor="t">
            <a:normAutofit fontScale="92500" lnSpcReduction="10000"/>
          </a:bodyPr>
          <a:lstStyle/>
          <a:p>
            <a:r>
              <a:rPr lang="en-US" b="1" dirty="0"/>
              <a:t>20% - 50% </a:t>
            </a:r>
            <a:r>
              <a:rPr lang="en-US" dirty="0"/>
              <a:t>performance boost in critical paths overall</a:t>
            </a:r>
          </a:p>
          <a:p>
            <a:r>
              <a:rPr lang="en-US" dirty="0">
                <a:latin typeface="Open Sans"/>
                <a:ea typeface="Open Sans"/>
                <a:cs typeface="Open Sans"/>
              </a:rPr>
              <a:t>WebAssembly exceptions handling (</a:t>
            </a:r>
            <a:r>
              <a:rPr lang="en-US" b="1" dirty="0">
                <a:latin typeface="Open Sans"/>
                <a:ea typeface="Open Sans"/>
                <a:cs typeface="Open Sans"/>
              </a:rPr>
              <a:t>2x </a:t>
            </a:r>
            <a:r>
              <a:rPr lang="en-US" dirty="0">
                <a:latin typeface="Open Sans"/>
                <a:ea typeface="Open Sans"/>
                <a:cs typeface="Open Sans"/>
              </a:rPr>
              <a:t>compared to .NET 6)</a:t>
            </a:r>
          </a:p>
          <a:p>
            <a:r>
              <a:rPr lang="en-US" dirty="0"/>
              <a:t>Faster AOT exception handling (</a:t>
            </a:r>
            <a:r>
              <a:rPr lang="en-US" b="1" dirty="0"/>
              <a:t>25x</a:t>
            </a:r>
            <a:r>
              <a:rPr lang="en-US" dirty="0"/>
              <a:t> compared to .NET 6)</a:t>
            </a:r>
          </a:p>
          <a:p>
            <a:r>
              <a:rPr lang="en-US" b="1" dirty="0"/>
              <a:t>2x</a:t>
            </a:r>
            <a:r>
              <a:rPr lang="en-US" dirty="0"/>
              <a:t> improvement in interop code using </a:t>
            </a:r>
            <a:r>
              <a:rPr lang="en-US" dirty="0" err="1"/>
              <a:t>JSImport</a:t>
            </a:r>
            <a:r>
              <a:rPr lang="en-US" dirty="0"/>
              <a:t>/</a:t>
            </a:r>
            <a:r>
              <a:rPr lang="en-US" dirty="0" err="1"/>
              <a:t>JSExport</a:t>
            </a:r>
            <a:r>
              <a:rPr lang="en-US" dirty="0"/>
              <a:t> </a:t>
            </a:r>
          </a:p>
          <a:p>
            <a:r>
              <a:rPr lang="en-US" b="1" dirty="0"/>
              <a:t>Smooth UI updates via </a:t>
            </a:r>
            <a:r>
              <a:rPr lang="en-US" dirty="0"/>
              <a:t>support for experimental threading</a:t>
            </a:r>
          </a:p>
          <a:p>
            <a:r>
              <a:rPr lang="en-US" dirty="0"/>
              <a:t>More detail in Jerome Laban’s (CTO, Uno Platform) session (Fri: 14:30 - 15:00 PST) </a:t>
            </a:r>
          </a:p>
          <a:p>
            <a:endParaRPr lang="en-US" dirty="0"/>
          </a:p>
        </p:txBody>
      </p:sp>
      <p:sp>
        <p:nvSpPr>
          <p:cNvPr id="3" name="Title 2">
            <a:extLst>
              <a:ext uri="{FF2B5EF4-FFF2-40B4-BE49-F238E27FC236}">
                <a16:creationId xmlns:a16="http://schemas.microsoft.com/office/drawing/2014/main" id="{3DD5B427-D742-308D-4BDD-EB2ECF23B26C}"/>
              </a:ext>
            </a:extLst>
          </p:cNvPr>
          <p:cNvSpPr>
            <a:spLocks noGrp="1"/>
          </p:cNvSpPr>
          <p:nvPr>
            <p:ph type="title"/>
          </p:nvPr>
        </p:nvSpPr>
        <p:spPr>
          <a:xfrm>
            <a:off x="838200" y="730250"/>
            <a:ext cx="3458592" cy="1325563"/>
          </a:xfrm>
        </p:spPr>
        <p:txBody>
          <a:bodyPr/>
          <a:lstStyle/>
          <a:p>
            <a:r>
              <a:rPr lang="en-US"/>
              <a:t>Uno Platform</a:t>
            </a:r>
            <a:br>
              <a:rPr lang="en-US"/>
            </a:br>
            <a:r>
              <a:rPr lang="en-US"/>
              <a:t>.NET 7 Experience</a:t>
            </a:r>
          </a:p>
        </p:txBody>
      </p:sp>
      <p:pic>
        <p:nvPicPr>
          <p:cNvPr id="12" name="Picture Placeholder 11">
            <a:extLst>
              <a:ext uri="{FF2B5EF4-FFF2-40B4-BE49-F238E27FC236}">
                <a16:creationId xmlns:a16="http://schemas.microsoft.com/office/drawing/2014/main" id="{503909A9-289A-B86C-47D9-5553BDB13A99}"/>
              </a:ext>
            </a:extLst>
          </p:cNvPr>
          <p:cNvPicPr>
            <a:picLocks noGrp="1" noChangeAspect="1"/>
          </p:cNvPicPr>
          <p:nvPr>
            <p:ph type="pic" sz="quarter" idx="10"/>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l="-22479" t="-36460" r="-22543" b="-36460"/>
          <a:stretch/>
        </p:blipFill>
        <p:spPr>
          <a:xfrm>
            <a:off x="4977736" y="0"/>
            <a:ext cx="7214264" cy="6858000"/>
          </a:xfrm>
        </p:spPr>
      </p:pic>
      <p:sp>
        <p:nvSpPr>
          <p:cNvPr id="5" name="TextBox 4">
            <a:extLst>
              <a:ext uri="{FF2B5EF4-FFF2-40B4-BE49-F238E27FC236}">
                <a16:creationId xmlns:a16="http://schemas.microsoft.com/office/drawing/2014/main" id="{28BA6C21-85BF-ECE7-3656-A44BB9883B04}"/>
              </a:ext>
            </a:extLst>
          </p:cNvPr>
          <p:cNvSpPr txBox="1"/>
          <p:nvPr/>
        </p:nvSpPr>
        <p:spPr>
          <a:xfrm>
            <a:off x="1024002" y="6145985"/>
            <a:ext cx="6545580" cy="369332"/>
          </a:xfrm>
          <a:prstGeom prst="rect">
            <a:avLst/>
          </a:prstGeom>
          <a:noFill/>
        </p:spPr>
        <p:txBody>
          <a:bodyPr wrap="square">
            <a:spAutoFit/>
          </a:bodyPr>
          <a:lstStyle/>
          <a:p>
            <a:r>
              <a:rPr lang="en-US"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rPr>
              <a:t>https://platform.uno </a:t>
            </a:r>
          </a:p>
        </p:txBody>
      </p:sp>
    </p:spTree>
    <p:extLst>
      <p:ext uri="{BB962C8B-B14F-4D97-AF65-F5344CB8AC3E}">
        <p14:creationId xmlns:p14="http://schemas.microsoft.com/office/powerpoint/2010/main" val="42093582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Picture 8" descr="Background pattern&#10;&#10;Description automatically generated">
            <a:extLst>
              <a:ext uri="{FF2B5EF4-FFF2-40B4-BE49-F238E27FC236}">
                <a16:creationId xmlns:a16="http://schemas.microsoft.com/office/drawing/2014/main" id="{EC3C5A1A-BD1F-8883-3506-F24458124123}"/>
              </a:ext>
            </a:extLst>
          </p:cNvPr>
          <p:cNvPicPr>
            <a:picLocks noChangeAspect="1"/>
          </p:cNvPicPr>
          <p:nvPr/>
        </p:nvPicPr>
        <p:blipFill>
          <a:blip r:embed="rId4"/>
          <a:stretch>
            <a:fillRect/>
          </a:stretch>
        </p:blipFill>
        <p:spPr>
          <a:xfrm>
            <a:off x="0" y="0"/>
            <a:ext cx="12192000" cy="6858000"/>
          </a:xfrm>
          <a:prstGeom prst="rect">
            <a:avLst/>
          </a:prstGeom>
        </p:spPr>
      </p:pic>
      <p:sp>
        <p:nvSpPr>
          <p:cNvPr id="4" name="Text Placeholder 7">
            <a:extLst>
              <a:ext uri="{FF2B5EF4-FFF2-40B4-BE49-F238E27FC236}">
                <a16:creationId xmlns:a16="http://schemas.microsoft.com/office/drawing/2014/main" id="{DD86FC84-47C6-34EC-1FE9-0DA2362FC2EE}"/>
              </a:ext>
            </a:extLst>
          </p:cNvPr>
          <p:cNvSpPr txBox="1">
            <a:spLocks/>
          </p:cNvSpPr>
          <p:nvPr/>
        </p:nvSpPr>
        <p:spPr>
          <a:xfrm>
            <a:off x="946484" y="5930742"/>
            <a:ext cx="1841837" cy="246221"/>
          </a:xfrm>
          <a:prstGeom prst="rect">
            <a:avLst/>
          </a:prstGeom>
        </p:spPr>
        <p:txBody>
          <a:bodyPr vert="horz" wrap="square" lIns="0" tIns="0" rIns="0" bIns="0" rtlCol="0" anchor="t">
            <a:spAutoFit/>
          </a:bodyPr>
          <a:lstStyle>
            <a:lvl1pPr marL="0"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vl2pPr marL="228554"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2pPr>
            <a:lvl3pPr marL="457109"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3pPr>
            <a:lvl4pPr marL="661856"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4pPr>
            <a:lvl5pPr marL="855492"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0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5pPr>
            <a:lvl6pPr marL="2564527"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06"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083"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62"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Open Sans SemiBold" panose="020B0706030804020204" pitchFamily="34" charset="0"/>
                <a:ea typeface="Open Sans SemiBold"/>
                <a:cs typeface="Open Sans SemiBold"/>
              </a:rPr>
              <a:t>get.dot.net/7</a:t>
            </a:r>
          </a:p>
        </p:txBody>
      </p:sp>
      <p:sp>
        <p:nvSpPr>
          <p:cNvPr id="8" name="Content Placeholder 1">
            <a:extLst>
              <a:ext uri="{FF2B5EF4-FFF2-40B4-BE49-F238E27FC236}">
                <a16:creationId xmlns:a16="http://schemas.microsoft.com/office/drawing/2014/main" id="{A35078A7-2739-CD0C-B3F2-56B969A4D085}"/>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Open Sans" pitchFamily="2" charset="0"/>
                <a:ea typeface="+mn-ea"/>
                <a:cs typeface="Open Sans"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Open Sans" pitchFamily="2" charset="0"/>
                <a:ea typeface="+mn-ea"/>
                <a:cs typeface="Open Sans"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Open Sans" pitchFamily="2" charset="0"/>
                <a:ea typeface="+mn-ea"/>
                <a:cs typeface="Open Sans"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rPr>
              <a:t>Enhanced debugging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rPr>
              <a:t>Hot reload improvements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rPr>
              <a:t>Expanded web crypto</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rPr>
              <a:t>WebAssembly SIMD &amp; exception handling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rPr>
              <a:t>Improved JavaScript interop</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rPr>
              <a:t>Multithreading (preview)</a:t>
            </a:r>
          </a:p>
        </p:txBody>
      </p:sp>
      <p:sp>
        <p:nvSpPr>
          <p:cNvPr id="10" name="Title 2">
            <a:extLst>
              <a:ext uri="{FF2B5EF4-FFF2-40B4-BE49-F238E27FC236}">
                <a16:creationId xmlns:a16="http://schemas.microsoft.com/office/drawing/2014/main" id="{FA4FE0AB-2B1D-ACAD-1927-5FA902338780}"/>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i="0" kern="1200" spc="120" baseline="0">
                <a:solidFill>
                  <a:schemeClr val="bg1"/>
                </a:solidFill>
                <a:latin typeface="Open Sans Light" pitchFamily="2" charset="0"/>
                <a:ea typeface="+mj-ea"/>
                <a:cs typeface="Open Sans Light" pitchFamily="2"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120" normalizeH="0" baseline="0" noProof="0" dirty="0">
                <a:ln>
                  <a:noFill/>
                </a:ln>
                <a:solidFill>
                  <a:sysClr val="window" lastClr="FFFFFF"/>
                </a:solidFill>
                <a:effectLst/>
                <a:uLnTx/>
                <a:uFillTx/>
                <a:latin typeface="Open Sans Light" pitchFamily="2" charset="0"/>
                <a:ea typeface="+mj-ea"/>
                <a:cs typeface="Open Sans Light" pitchFamily="2" charset="0"/>
              </a:rPr>
              <a:t>.NET on WebAssembly in .NET 7</a:t>
            </a:r>
          </a:p>
        </p:txBody>
      </p:sp>
    </p:spTree>
    <p:extLst>
      <p:ext uri="{BB962C8B-B14F-4D97-AF65-F5344CB8AC3E}">
        <p14:creationId xmlns:p14="http://schemas.microsoft.com/office/powerpoint/2010/main" val="269533079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6E661F57-C89A-7B21-7031-B8295C5B3F4B}"/>
              </a:ext>
            </a:extLst>
          </p:cNvPr>
          <p:cNvPicPr>
            <a:picLocks noChangeAspect="1"/>
          </p:cNvPicPr>
          <p:nvPr/>
        </p:nvPicPr>
        <p:blipFill rotWithShape="1">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r="28711"/>
          <a:stretch/>
        </p:blipFill>
        <p:spPr>
          <a:xfrm>
            <a:off x="6241727" y="5298210"/>
            <a:ext cx="5950274" cy="828034"/>
          </a:xfrm>
          <a:prstGeom prst="rect">
            <a:avLst/>
          </a:prstGeom>
        </p:spPr>
      </p:pic>
      <p:pic>
        <p:nvPicPr>
          <p:cNvPr id="11" name="Picture 10">
            <a:extLst>
              <a:ext uri="{FF2B5EF4-FFF2-40B4-BE49-F238E27FC236}">
                <a16:creationId xmlns:a16="http://schemas.microsoft.com/office/drawing/2014/main" id="{DF502002-1661-E94D-EA46-4DB1C6D460E4}"/>
              </a:ext>
            </a:extLst>
          </p:cNvPr>
          <p:cNvPicPr>
            <a:picLocks noChangeAspect="1"/>
          </p:cNvPicPr>
          <p:nvPr/>
        </p:nvPicPr>
        <p:blipFill>
          <a:blip r:embed="rId5"/>
          <a:stretch>
            <a:fillRect/>
          </a:stretch>
        </p:blipFill>
        <p:spPr>
          <a:xfrm>
            <a:off x="6241727" y="1352016"/>
            <a:ext cx="2723795" cy="795234"/>
          </a:xfrm>
          <a:prstGeom prst="rect">
            <a:avLst/>
          </a:prstGeom>
        </p:spPr>
      </p:pic>
      <p:pic>
        <p:nvPicPr>
          <p:cNvPr id="8" name="Picture 7">
            <a:extLst>
              <a:ext uri="{FF2B5EF4-FFF2-40B4-BE49-F238E27FC236}">
                <a16:creationId xmlns:a16="http://schemas.microsoft.com/office/drawing/2014/main" id="{C8DA8D57-29EF-0130-1030-210B430CE17B}"/>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513922" y="2280552"/>
            <a:ext cx="3168083" cy="3773223"/>
          </a:xfrm>
          <a:prstGeom prst="rect">
            <a:avLst/>
          </a:prstGeom>
        </p:spPr>
      </p:pic>
      <p:sp>
        <p:nvSpPr>
          <p:cNvPr id="5" name="Text Placeholder 4">
            <a:extLst>
              <a:ext uri="{FF2B5EF4-FFF2-40B4-BE49-F238E27FC236}">
                <a16:creationId xmlns:a16="http://schemas.microsoft.com/office/drawing/2014/main" id="{A09736A7-7FE4-2441-E18F-5C3E70CEC182}"/>
              </a:ext>
            </a:extLst>
          </p:cNvPr>
          <p:cNvSpPr>
            <a:spLocks noGrp="1"/>
          </p:cNvSpPr>
          <p:nvPr>
            <p:ph type="body" sz="quarter" idx="23"/>
          </p:nvPr>
        </p:nvSpPr>
        <p:spPr>
          <a:xfrm>
            <a:off x="586670" y="3725034"/>
            <a:ext cx="6553934" cy="879472"/>
          </a:xfrm>
        </p:spPr>
        <p:txBody>
          <a:bodyPr vert="horz" wrap="square" lIns="0" tIns="0" rIns="0" bIns="0" rtlCol="0" anchor="t">
            <a:spAutoFit/>
          </a:bodyPr>
          <a:lstStyle/>
          <a:p>
            <a:pPr>
              <a:lnSpc>
                <a:spcPct val="90000"/>
              </a:lnSpc>
              <a:spcBef>
                <a:spcPts val="0"/>
              </a:spcBef>
            </a:pPr>
            <a:r>
              <a:rPr lang="en-US" sz="6350">
                <a:latin typeface="Open Sans SemiBold"/>
                <a:ea typeface="Open Sans SemiBold"/>
                <a:cs typeface="Open Sans SemiBold"/>
              </a:rPr>
              <a:t>Thank You!</a:t>
            </a:r>
            <a:endParaRPr lang="en-US"/>
          </a:p>
        </p:txBody>
      </p:sp>
      <p:sp>
        <p:nvSpPr>
          <p:cNvPr id="6" name="Text Placeholder 4">
            <a:extLst>
              <a:ext uri="{FF2B5EF4-FFF2-40B4-BE49-F238E27FC236}">
                <a16:creationId xmlns:a16="http://schemas.microsoft.com/office/drawing/2014/main" id="{7D39C64D-739A-2478-A40E-B674F6F8CCE8}"/>
              </a:ext>
            </a:extLst>
          </p:cNvPr>
          <p:cNvSpPr>
            <a:spLocks noGrp="1"/>
          </p:cNvSpPr>
          <p:nvPr>
            <p:ph type="body" sz="quarter" idx="12" hasCustomPrompt="1"/>
          </p:nvPr>
        </p:nvSpPr>
        <p:spPr>
          <a:xfrm>
            <a:off x="586670" y="4780270"/>
            <a:ext cx="6473776" cy="738664"/>
          </a:xfrm>
        </p:spPr>
        <p:txBody>
          <a:bodyPr vert="horz" wrap="square" lIns="0" tIns="0" rIns="0" bIns="0" rtlCol="0" anchor="t">
            <a:spAutoFit/>
          </a:bodyPr>
          <a:lstStyle>
            <a:lvl1pPr>
              <a:defRPr>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latin typeface="Open Sans SemiBold"/>
                <a:ea typeface="Open Sans SemiBold"/>
                <a:cs typeface="Open Sans SemiBold"/>
              </a:rPr>
              <a:t>Let's build amazing apps with .NET 7</a:t>
            </a:r>
            <a:br>
              <a:rPr lang="en-US">
                <a:latin typeface="Open Sans SemiBold"/>
                <a:ea typeface="Open Sans SemiBold"/>
                <a:cs typeface="Open Sans SemiBold"/>
              </a:rPr>
            </a:br>
            <a:r>
              <a:rPr lang="en-US">
                <a:solidFill>
                  <a:schemeClr val="accent2"/>
                </a:solidFill>
                <a:latin typeface="Open Sans SemiBold"/>
                <a:ea typeface="Open Sans SemiBold"/>
                <a:cs typeface="Open Sans SemiBold"/>
              </a:rPr>
              <a:t>get.dot.net/7</a:t>
            </a:r>
            <a:endParaRPr lang="en-US">
              <a:solidFill>
                <a:schemeClr val="accent2"/>
              </a:solidFill>
            </a:endParaRPr>
          </a:p>
        </p:txBody>
      </p:sp>
    </p:spTree>
    <p:extLst>
      <p:ext uri="{BB962C8B-B14F-4D97-AF65-F5344CB8AC3E}">
        <p14:creationId xmlns:p14="http://schemas.microsoft.com/office/powerpoint/2010/main" val="42859977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6FA4A-2F54-BB42-2464-78B9DB30381E}"/>
              </a:ext>
            </a:extLst>
          </p:cNvPr>
          <p:cNvSpPr>
            <a:spLocks noGrp="1"/>
          </p:cNvSpPr>
          <p:nvPr>
            <p:ph type="ctrTitle"/>
          </p:nvPr>
        </p:nvSpPr>
        <p:spPr/>
        <p:txBody>
          <a:bodyPr>
            <a:normAutofit/>
          </a:bodyPr>
          <a:lstStyle/>
          <a:p>
            <a:r>
              <a:rPr lang="en-US" dirty="0"/>
              <a:t>.NET ❤️’s WebAssembly in .NET 7</a:t>
            </a:r>
          </a:p>
        </p:txBody>
      </p:sp>
      <p:sp>
        <p:nvSpPr>
          <p:cNvPr id="3" name="Subtitle 2">
            <a:extLst>
              <a:ext uri="{FF2B5EF4-FFF2-40B4-BE49-F238E27FC236}">
                <a16:creationId xmlns:a16="http://schemas.microsoft.com/office/drawing/2014/main" id="{D8D53EF0-741B-FABA-3A92-7027C393D23C}"/>
              </a:ext>
            </a:extLst>
          </p:cNvPr>
          <p:cNvSpPr>
            <a:spLocks noGrp="1"/>
          </p:cNvSpPr>
          <p:nvPr>
            <p:ph type="subTitle" idx="1"/>
          </p:nvPr>
        </p:nvSpPr>
        <p:spPr>
          <a:xfrm>
            <a:off x="838200" y="4641129"/>
            <a:ext cx="9144000" cy="1216332"/>
          </a:xfrm>
        </p:spPr>
        <p:txBody>
          <a:bodyPr>
            <a:normAutofit/>
          </a:bodyPr>
          <a:lstStyle/>
          <a:p>
            <a:r>
              <a:rPr lang="en-US"/>
              <a:t>Daniel Roth | @danroth27</a:t>
            </a:r>
          </a:p>
          <a:p>
            <a:r>
              <a:rPr lang="en-US"/>
              <a:t>Principal Product Manager</a:t>
            </a:r>
          </a:p>
          <a:p>
            <a:r>
              <a:rPr lang="en-US"/>
              <a:t>Microsoft</a:t>
            </a:r>
          </a:p>
        </p:txBody>
      </p:sp>
    </p:spTree>
    <p:extLst>
      <p:ext uri="{BB962C8B-B14F-4D97-AF65-F5344CB8AC3E}">
        <p14:creationId xmlns:p14="http://schemas.microsoft.com/office/powerpoint/2010/main" val="204609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2" name="Group 201">
            <a:extLst>
              <a:ext uri="{FF2B5EF4-FFF2-40B4-BE49-F238E27FC236}">
                <a16:creationId xmlns:a16="http://schemas.microsoft.com/office/drawing/2014/main" id="{AF14130F-580F-9536-B681-B9E244F4B60A}"/>
              </a:ext>
            </a:extLst>
          </p:cNvPr>
          <p:cNvGrpSpPr/>
          <p:nvPr/>
        </p:nvGrpSpPr>
        <p:grpSpPr>
          <a:xfrm>
            <a:off x="2965629" y="587375"/>
            <a:ext cx="6260743" cy="5683250"/>
            <a:chOff x="5196188" y="585788"/>
            <a:chExt cx="6260743" cy="5683250"/>
          </a:xfrm>
        </p:grpSpPr>
        <p:sp>
          <p:nvSpPr>
            <p:cNvPr id="2" name="Rectangle 1">
              <a:extLst>
                <a:ext uri="{FF2B5EF4-FFF2-40B4-BE49-F238E27FC236}">
                  <a16:creationId xmlns:a16="http://schemas.microsoft.com/office/drawing/2014/main" id="{49516ED6-96F7-9362-C827-CDF87FD732EE}"/>
                </a:ext>
                <a:ext uri="{C183D7F6-B498-43B3-948B-1728B52AA6E4}">
                  <adec:decorative xmlns:adec="http://schemas.microsoft.com/office/drawing/2017/decorative" val="1"/>
                </a:ext>
              </a:extLst>
            </p:cNvPr>
            <p:cNvSpPr/>
            <p:nvPr/>
          </p:nvSpPr>
          <p:spPr>
            <a:xfrm>
              <a:off x="5196280" y="585788"/>
              <a:ext cx="6257751" cy="5683250"/>
            </a:xfrm>
            <a:prstGeom prst="rect">
              <a:avLst/>
            </a:prstGeom>
            <a:solidFill>
              <a:srgbClr val="FFFFFF"/>
            </a:solidFill>
            <a:ln w="10795" cap="flat" cmpd="sng" algn="ctr">
              <a:noFill/>
              <a:prstDash val="solid"/>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7200" b="0" i="0" u="none" strike="noStrike" kern="0" cap="none" spc="0" normalizeH="0" baseline="0" noProof="0" dirty="0">
                <a:ln>
                  <a:noFill/>
                </a:ln>
                <a:solidFill>
                  <a:srgbClr val="512BD4"/>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42" name="Rectangle 141">
              <a:extLst>
                <a:ext uri="{FF2B5EF4-FFF2-40B4-BE49-F238E27FC236}">
                  <a16:creationId xmlns:a16="http://schemas.microsoft.com/office/drawing/2014/main" id="{C655BCB3-7FB5-550A-9081-0FB0DBDBDC4D}"/>
                </a:ext>
                <a:ext uri="{C183D7F6-B498-43B3-948B-1728B52AA6E4}">
                  <adec:decorative xmlns:adec="http://schemas.microsoft.com/office/drawing/2017/decorative" val="1"/>
                </a:ext>
              </a:extLst>
            </p:cNvPr>
            <p:cNvSpPr/>
            <p:nvPr/>
          </p:nvSpPr>
          <p:spPr>
            <a:xfrm>
              <a:off x="5196188" y="585788"/>
              <a:ext cx="6260743" cy="1004505"/>
            </a:xfrm>
            <a:prstGeom prst="rect">
              <a:avLst/>
            </a:prstGeom>
            <a:solidFill>
              <a:srgbClr val="FFFFFF">
                <a:lumMod val="65000"/>
              </a:srgbClr>
            </a:solidFill>
            <a:ln w="10795" cap="flat" cmpd="sng" algn="ctr">
              <a:noFill/>
              <a:prstDash val="solid"/>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0" i="0" u="none" strike="noStrike" kern="0" cap="none" spc="0" normalizeH="0" baseline="0" noProof="0">
                <a:ln>
                  <a:noFill/>
                </a:ln>
                <a:solidFill>
                  <a:srgbClr val="FFFFFF"/>
                </a:solidFill>
                <a:effectLst/>
                <a:uLnTx/>
                <a:uFillTx/>
                <a:latin typeface="Segoe UI"/>
                <a:ea typeface="+mn-ea"/>
                <a:cs typeface="+mn-cs"/>
              </a:endParaRPr>
            </a:p>
          </p:txBody>
        </p:sp>
        <p:sp>
          <p:nvSpPr>
            <p:cNvPr id="143" name="Rectangle 142">
              <a:extLst>
                <a:ext uri="{FF2B5EF4-FFF2-40B4-BE49-F238E27FC236}">
                  <a16:creationId xmlns:a16="http://schemas.microsoft.com/office/drawing/2014/main" id="{A64AD685-A552-3864-1ECF-39CB3382CCB5}"/>
                </a:ext>
              </a:extLst>
            </p:cNvPr>
            <p:cNvSpPr/>
            <p:nvPr/>
          </p:nvSpPr>
          <p:spPr>
            <a:xfrm>
              <a:off x="5695541" y="963446"/>
              <a:ext cx="5285517" cy="409506"/>
            </a:xfrm>
            <a:prstGeom prst="rect">
              <a:avLst/>
            </a:prstGeom>
            <a:solidFill>
              <a:srgbClr val="FFFFFF">
                <a:lumMod val="95000"/>
              </a:srgbClr>
            </a:solidFill>
            <a:ln w="10795" cap="flat" cmpd="sng" algn="ctr">
              <a:noFill/>
              <a:prstDash val="solid"/>
            </a:ln>
            <a:effectLst/>
          </p:spPr>
          <p:txBody>
            <a:bodyPr rtlCol="0" anchor="ct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GB" sz="2000" b="1" i="0" u="none" strike="noStrike" kern="0" cap="none" spc="0" normalizeH="0" baseline="0" noProof="0">
                  <a:ln>
                    <a:noFill/>
                  </a:ln>
                  <a:solidFill>
                    <a:srgbClr val="000000">
                      <a:lumMod val="50000"/>
                      <a:lumOff val="50000"/>
                    </a:srgbClr>
                  </a:solidFill>
                  <a:effectLst/>
                  <a:uLnTx/>
                  <a:uFillTx/>
                  <a:latin typeface="Consolas" panose="020B0609020204030204" pitchFamily="49" charset="0"/>
                  <a:ea typeface="+mn-ea"/>
                  <a:cs typeface="+mn-cs"/>
                </a:rPr>
                <a:t>https://...</a:t>
              </a:r>
            </a:p>
          </p:txBody>
        </p:sp>
        <p:sp>
          <p:nvSpPr>
            <p:cNvPr id="144" name="Isosceles Triangle 143">
              <a:extLst>
                <a:ext uri="{FF2B5EF4-FFF2-40B4-BE49-F238E27FC236}">
                  <a16:creationId xmlns:a16="http://schemas.microsoft.com/office/drawing/2014/main" id="{49E821CA-09CC-44E5-0ED0-3C0CFE62F5B4}"/>
                </a:ext>
                <a:ext uri="{C183D7F6-B498-43B3-948B-1728B52AA6E4}">
                  <adec:decorative xmlns:adec="http://schemas.microsoft.com/office/drawing/2017/decorative" val="1"/>
                </a:ext>
              </a:extLst>
            </p:cNvPr>
            <p:cNvSpPr/>
            <p:nvPr/>
          </p:nvSpPr>
          <p:spPr>
            <a:xfrm rot="16200000">
              <a:off x="5308531" y="1088525"/>
              <a:ext cx="255155" cy="159346"/>
            </a:xfrm>
            <a:prstGeom prst="triangle">
              <a:avLst/>
            </a:prstGeom>
            <a:solidFill>
              <a:srgbClr val="000000"/>
            </a:solidFill>
            <a:ln w="10795" cap="flat" cmpd="sng" algn="ctr">
              <a:noFill/>
              <a:prstDash val="solid"/>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0" i="0" u="none" strike="noStrike" kern="0" cap="none" spc="0" normalizeH="0" baseline="0" noProof="0">
                <a:ln>
                  <a:noFill/>
                </a:ln>
                <a:solidFill>
                  <a:srgbClr val="FFFFFF"/>
                </a:solidFill>
                <a:effectLst/>
                <a:uLnTx/>
                <a:uFillTx/>
                <a:latin typeface="Segoe UI"/>
                <a:ea typeface="+mn-ea"/>
                <a:cs typeface="+mn-cs"/>
              </a:endParaRPr>
            </a:p>
          </p:txBody>
        </p:sp>
        <p:cxnSp>
          <p:nvCxnSpPr>
            <p:cNvPr id="145" name="Straight Connector 144">
              <a:extLst>
                <a:ext uri="{FF2B5EF4-FFF2-40B4-BE49-F238E27FC236}">
                  <a16:creationId xmlns:a16="http://schemas.microsoft.com/office/drawing/2014/main" id="{014E65D5-8177-B6C0-C7C5-BA38888EDEF5}"/>
                </a:ext>
                <a:ext uri="{C183D7F6-B498-43B3-948B-1728B52AA6E4}">
                  <adec:decorative xmlns:adec="http://schemas.microsoft.com/office/drawing/2017/decorative" val="1"/>
                </a:ext>
              </a:extLst>
            </p:cNvPr>
            <p:cNvCxnSpPr>
              <a:cxnSpLocks/>
            </p:cNvCxnSpPr>
            <p:nvPr/>
          </p:nvCxnSpPr>
          <p:spPr>
            <a:xfrm>
              <a:off x="11079526" y="1040620"/>
              <a:ext cx="278938" cy="0"/>
            </a:xfrm>
            <a:prstGeom prst="line">
              <a:avLst/>
            </a:prstGeom>
            <a:solidFill>
              <a:srgbClr val="FFFFFF">
                <a:lumMod val="65000"/>
              </a:srgbClr>
            </a:solidFill>
            <a:ln w="41275" cap="flat" cmpd="sng" algn="ctr">
              <a:solidFill>
                <a:srgbClr val="000000"/>
              </a:solidFill>
              <a:prstDash val="solid"/>
            </a:ln>
            <a:effectLst/>
          </p:spPr>
        </p:cxnSp>
        <p:cxnSp>
          <p:nvCxnSpPr>
            <p:cNvPr id="146" name="Straight Connector 145">
              <a:extLst>
                <a:ext uri="{FF2B5EF4-FFF2-40B4-BE49-F238E27FC236}">
                  <a16:creationId xmlns:a16="http://schemas.microsoft.com/office/drawing/2014/main" id="{6573F5C3-DDAC-576F-179A-675AFD418C49}"/>
                </a:ext>
                <a:ext uri="{C183D7F6-B498-43B3-948B-1728B52AA6E4}">
                  <adec:decorative xmlns:adec="http://schemas.microsoft.com/office/drawing/2017/decorative" val="1"/>
                </a:ext>
              </a:extLst>
            </p:cNvPr>
            <p:cNvCxnSpPr>
              <a:cxnSpLocks/>
            </p:cNvCxnSpPr>
            <p:nvPr/>
          </p:nvCxnSpPr>
          <p:spPr>
            <a:xfrm>
              <a:off x="11079526" y="1300417"/>
              <a:ext cx="278938" cy="0"/>
            </a:xfrm>
            <a:prstGeom prst="line">
              <a:avLst/>
            </a:prstGeom>
            <a:solidFill>
              <a:srgbClr val="FFFFFF">
                <a:lumMod val="65000"/>
              </a:srgbClr>
            </a:solidFill>
            <a:ln w="41275" cap="flat" cmpd="sng" algn="ctr">
              <a:solidFill>
                <a:srgbClr val="000000"/>
              </a:solidFill>
              <a:prstDash val="solid"/>
            </a:ln>
            <a:effectLst/>
          </p:spPr>
        </p:cxnSp>
        <p:cxnSp>
          <p:nvCxnSpPr>
            <p:cNvPr id="147" name="Straight Connector 146">
              <a:extLst>
                <a:ext uri="{FF2B5EF4-FFF2-40B4-BE49-F238E27FC236}">
                  <a16:creationId xmlns:a16="http://schemas.microsoft.com/office/drawing/2014/main" id="{1F33097E-4BE2-5E27-FDF3-BA877B921ECE}"/>
                </a:ext>
                <a:ext uri="{C183D7F6-B498-43B3-948B-1728B52AA6E4}">
                  <adec:decorative xmlns:adec="http://schemas.microsoft.com/office/drawing/2017/decorative" val="1"/>
                </a:ext>
              </a:extLst>
            </p:cNvPr>
            <p:cNvCxnSpPr>
              <a:cxnSpLocks/>
            </p:cNvCxnSpPr>
            <p:nvPr/>
          </p:nvCxnSpPr>
          <p:spPr>
            <a:xfrm>
              <a:off x="11079526" y="1170091"/>
              <a:ext cx="278938" cy="0"/>
            </a:xfrm>
            <a:prstGeom prst="line">
              <a:avLst/>
            </a:prstGeom>
            <a:solidFill>
              <a:srgbClr val="FFFFFF">
                <a:lumMod val="65000"/>
              </a:srgbClr>
            </a:solidFill>
            <a:ln w="41275" cap="flat" cmpd="sng" algn="ctr">
              <a:solidFill>
                <a:srgbClr val="000000"/>
              </a:solidFill>
              <a:prstDash val="solid"/>
            </a:ln>
            <a:effectLst/>
          </p:spPr>
        </p:cxnSp>
        <p:grpSp>
          <p:nvGrpSpPr>
            <p:cNvPr id="148" name="Group 147">
              <a:extLst>
                <a:ext uri="{FF2B5EF4-FFF2-40B4-BE49-F238E27FC236}">
                  <a16:creationId xmlns:a16="http://schemas.microsoft.com/office/drawing/2014/main" id="{B7AD732D-AE89-7C6B-3300-53696D05E845}"/>
                </a:ext>
                <a:ext uri="{C183D7F6-B498-43B3-948B-1728B52AA6E4}">
                  <adec:decorative xmlns:adec="http://schemas.microsoft.com/office/drawing/2017/decorative" val="1"/>
                </a:ext>
              </a:extLst>
            </p:cNvPr>
            <p:cNvGrpSpPr/>
            <p:nvPr/>
          </p:nvGrpSpPr>
          <p:grpSpPr>
            <a:xfrm>
              <a:off x="10405071" y="585788"/>
              <a:ext cx="1051860" cy="278268"/>
              <a:chOff x="7155123" y="1132819"/>
              <a:chExt cx="1315176" cy="278268"/>
            </a:xfrm>
          </p:grpSpPr>
          <p:sp>
            <p:nvSpPr>
              <p:cNvPr id="149" name="Rectangle 148">
                <a:extLst>
                  <a:ext uri="{FF2B5EF4-FFF2-40B4-BE49-F238E27FC236}">
                    <a16:creationId xmlns:a16="http://schemas.microsoft.com/office/drawing/2014/main" id="{D633A0BF-659B-9AE2-8B91-DF3DE27838BF}"/>
                  </a:ext>
                </a:extLst>
              </p:cNvPr>
              <p:cNvSpPr/>
              <p:nvPr/>
            </p:nvSpPr>
            <p:spPr>
              <a:xfrm>
                <a:off x="8073778" y="1132819"/>
                <a:ext cx="396521" cy="278268"/>
              </a:xfrm>
              <a:prstGeom prst="rect">
                <a:avLst/>
              </a:prstGeom>
              <a:solidFill>
                <a:srgbClr val="C00000"/>
              </a:solidFill>
              <a:ln w="10795" cap="flat" cmpd="sng" algn="ctr">
                <a:noFill/>
                <a:prstDash val="solid"/>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0" i="0" u="none" strike="noStrike" kern="0" cap="none" spc="0" normalizeH="0" baseline="0" noProof="0">
                  <a:ln>
                    <a:noFill/>
                  </a:ln>
                  <a:solidFill>
                    <a:srgbClr val="000000"/>
                  </a:solidFill>
                  <a:effectLst/>
                  <a:uLnTx/>
                  <a:uFillTx/>
                  <a:latin typeface="Segoe UI"/>
                  <a:ea typeface="+mn-ea"/>
                  <a:cs typeface="+mn-cs"/>
                </a:endParaRPr>
              </a:p>
            </p:txBody>
          </p:sp>
          <p:sp>
            <p:nvSpPr>
              <p:cNvPr id="150" name="Rectangle 149">
                <a:extLst>
                  <a:ext uri="{FF2B5EF4-FFF2-40B4-BE49-F238E27FC236}">
                    <a16:creationId xmlns:a16="http://schemas.microsoft.com/office/drawing/2014/main" id="{268E5E7F-C9A2-12BC-9F2A-BA3CF5549ACA}"/>
                  </a:ext>
                </a:extLst>
              </p:cNvPr>
              <p:cNvSpPr/>
              <p:nvPr/>
            </p:nvSpPr>
            <p:spPr>
              <a:xfrm>
                <a:off x="7616967" y="1132819"/>
                <a:ext cx="396521" cy="278268"/>
              </a:xfrm>
              <a:prstGeom prst="rect">
                <a:avLst/>
              </a:prstGeom>
              <a:solidFill>
                <a:srgbClr val="FFFFFF">
                  <a:lumMod val="65000"/>
                </a:srgbClr>
              </a:solidFill>
              <a:ln w="10795" cap="flat" cmpd="sng" algn="ctr">
                <a:noFill/>
                <a:prstDash val="solid"/>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0" i="0" u="none" strike="noStrike" kern="0" cap="none" spc="0" normalizeH="0" baseline="0" noProof="0">
                  <a:ln>
                    <a:noFill/>
                  </a:ln>
                  <a:solidFill>
                    <a:srgbClr val="000000"/>
                  </a:solidFill>
                  <a:effectLst/>
                  <a:uLnTx/>
                  <a:uFillTx/>
                  <a:latin typeface="Segoe UI"/>
                  <a:ea typeface="+mn-ea"/>
                  <a:cs typeface="+mn-cs"/>
                </a:endParaRPr>
              </a:p>
            </p:txBody>
          </p:sp>
          <p:sp>
            <p:nvSpPr>
              <p:cNvPr id="151" name="Rectangle 150">
                <a:extLst>
                  <a:ext uri="{FF2B5EF4-FFF2-40B4-BE49-F238E27FC236}">
                    <a16:creationId xmlns:a16="http://schemas.microsoft.com/office/drawing/2014/main" id="{3C3B7893-D462-B34D-1471-BBC3C28F06C7}"/>
                  </a:ext>
                </a:extLst>
              </p:cNvPr>
              <p:cNvSpPr/>
              <p:nvPr/>
            </p:nvSpPr>
            <p:spPr>
              <a:xfrm>
                <a:off x="7155123" y="1132819"/>
                <a:ext cx="396521" cy="278268"/>
              </a:xfrm>
              <a:prstGeom prst="rect">
                <a:avLst/>
              </a:prstGeom>
              <a:solidFill>
                <a:srgbClr val="FFFFFF">
                  <a:lumMod val="65000"/>
                </a:srgbClr>
              </a:solidFill>
              <a:ln w="10795" cap="flat" cmpd="sng" algn="ctr">
                <a:noFill/>
                <a:prstDash val="solid"/>
              </a:ln>
              <a:effectLst/>
            </p:spPr>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GB" sz="1765" b="0" i="0" u="none" strike="noStrike" kern="0" cap="none" spc="0" normalizeH="0" baseline="0" noProof="0">
                  <a:ln>
                    <a:noFill/>
                  </a:ln>
                  <a:solidFill>
                    <a:srgbClr val="000000"/>
                  </a:solidFill>
                  <a:effectLst/>
                  <a:uLnTx/>
                  <a:uFillTx/>
                  <a:latin typeface="Segoe UI"/>
                  <a:ea typeface="+mn-ea"/>
                  <a:cs typeface="+mn-cs"/>
                </a:endParaRPr>
              </a:p>
            </p:txBody>
          </p:sp>
          <p:grpSp>
            <p:nvGrpSpPr>
              <p:cNvPr id="152" name="Group 151">
                <a:extLst>
                  <a:ext uri="{FF2B5EF4-FFF2-40B4-BE49-F238E27FC236}">
                    <a16:creationId xmlns:a16="http://schemas.microsoft.com/office/drawing/2014/main" id="{780FAE3D-C010-C96E-578D-8BBFEA124956}"/>
                  </a:ext>
                </a:extLst>
              </p:cNvPr>
              <p:cNvGrpSpPr/>
              <p:nvPr/>
            </p:nvGrpSpPr>
            <p:grpSpPr>
              <a:xfrm>
                <a:off x="8188748" y="1209432"/>
                <a:ext cx="166584" cy="125041"/>
                <a:chOff x="7112262" y="1295498"/>
                <a:chExt cx="96702" cy="54274"/>
              </a:xfrm>
              <a:solidFill>
                <a:srgbClr val="FFFFFF">
                  <a:lumMod val="65000"/>
                </a:srgbClr>
              </a:solidFill>
            </p:grpSpPr>
            <p:cxnSp>
              <p:nvCxnSpPr>
                <p:cNvPr id="159" name="Straight Connector 158">
                  <a:extLst>
                    <a:ext uri="{FF2B5EF4-FFF2-40B4-BE49-F238E27FC236}">
                      <a16:creationId xmlns:a16="http://schemas.microsoft.com/office/drawing/2014/main" id="{81758A49-D3B8-2075-DFC2-EEF6FF84749E}"/>
                    </a:ext>
                  </a:extLst>
                </p:cNvPr>
                <p:cNvCxnSpPr/>
                <p:nvPr/>
              </p:nvCxnSpPr>
              <p:spPr>
                <a:xfrm>
                  <a:off x="7112262" y="1295498"/>
                  <a:ext cx="96702" cy="54274"/>
                </a:xfrm>
                <a:prstGeom prst="line">
                  <a:avLst/>
                </a:prstGeom>
                <a:grpFill/>
                <a:ln w="25400" cap="flat" cmpd="sng" algn="ctr">
                  <a:solidFill>
                    <a:srgbClr val="FFFFFF"/>
                  </a:solidFill>
                  <a:prstDash val="solid"/>
                </a:ln>
                <a:effectLst/>
              </p:spPr>
            </p:cxnSp>
            <p:cxnSp>
              <p:nvCxnSpPr>
                <p:cNvPr id="160" name="Straight Connector 159">
                  <a:extLst>
                    <a:ext uri="{FF2B5EF4-FFF2-40B4-BE49-F238E27FC236}">
                      <a16:creationId xmlns:a16="http://schemas.microsoft.com/office/drawing/2014/main" id="{2AC28A79-A0A4-A5D8-6F2D-77384DA9CEAF}"/>
                    </a:ext>
                  </a:extLst>
                </p:cNvPr>
                <p:cNvCxnSpPr>
                  <a:cxnSpLocks/>
                </p:cNvCxnSpPr>
                <p:nvPr/>
              </p:nvCxnSpPr>
              <p:spPr>
                <a:xfrm flipH="1">
                  <a:off x="7112262" y="1295498"/>
                  <a:ext cx="96702" cy="54274"/>
                </a:xfrm>
                <a:prstGeom prst="line">
                  <a:avLst/>
                </a:prstGeom>
                <a:grpFill/>
                <a:ln w="25400" cap="flat" cmpd="sng" algn="ctr">
                  <a:solidFill>
                    <a:srgbClr val="FFFFFF"/>
                  </a:solidFill>
                  <a:prstDash val="solid"/>
                </a:ln>
                <a:effectLst/>
              </p:spPr>
            </p:cxnSp>
          </p:grpSp>
          <p:cxnSp>
            <p:nvCxnSpPr>
              <p:cNvPr id="153" name="Straight Connector 152">
                <a:extLst>
                  <a:ext uri="{FF2B5EF4-FFF2-40B4-BE49-F238E27FC236}">
                    <a16:creationId xmlns:a16="http://schemas.microsoft.com/office/drawing/2014/main" id="{E7A98FE0-ABB1-3E20-9EEE-082890AA778B}"/>
                  </a:ext>
                </a:extLst>
              </p:cNvPr>
              <p:cNvCxnSpPr>
                <a:cxnSpLocks/>
              </p:cNvCxnSpPr>
              <p:nvPr/>
            </p:nvCxnSpPr>
            <p:spPr>
              <a:xfrm>
                <a:off x="7244588" y="1330170"/>
                <a:ext cx="217560" cy="0"/>
              </a:xfrm>
              <a:prstGeom prst="line">
                <a:avLst/>
              </a:prstGeom>
              <a:solidFill>
                <a:srgbClr val="FFFFFF">
                  <a:lumMod val="65000"/>
                </a:srgbClr>
              </a:solidFill>
              <a:ln w="25400" cap="flat" cmpd="sng" algn="ctr">
                <a:solidFill>
                  <a:srgbClr val="000000"/>
                </a:solidFill>
                <a:prstDash val="solid"/>
              </a:ln>
              <a:effectLst/>
            </p:spPr>
          </p:cxnSp>
          <p:grpSp>
            <p:nvGrpSpPr>
              <p:cNvPr id="154" name="Group 153">
                <a:extLst>
                  <a:ext uri="{FF2B5EF4-FFF2-40B4-BE49-F238E27FC236}">
                    <a16:creationId xmlns:a16="http://schemas.microsoft.com/office/drawing/2014/main" id="{B1EC4CCC-6F36-BF20-EE4A-77B3B69B9310}"/>
                  </a:ext>
                </a:extLst>
              </p:cNvPr>
              <p:cNvGrpSpPr/>
              <p:nvPr/>
            </p:nvGrpSpPr>
            <p:grpSpPr>
              <a:xfrm>
                <a:off x="7725803" y="1209432"/>
                <a:ext cx="198261" cy="120737"/>
                <a:chOff x="6731064" y="1250524"/>
                <a:chExt cx="126294" cy="56142"/>
              </a:xfrm>
              <a:solidFill>
                <a:srgbClr val="FFFFFF">
                  <a:lumMod val="65000"/>
                </a:srgbClr>
              </a:solidFill>
            </p:grpSpPr>
            <p:cxnSp>
              <p:nvCxnSpPr>
                <p:cNvPr id="155" name="Straight Connector 154">
                  <a:extLst>
                    <a:ext uri="{FF2B5EF4-FFF2-40B4-BE49-F238E27FC236}">
                      <a16:creationId xmlns:a16="http://schemas.microsoft.com/office/drawing/2014/main" id="{06217FD1-483E-5F46-D6E0-4A635C987199}"/>
                    </a:ext>
                  </a:extLst>
                </p:cNvPr>
                <p:cNvCxnSpPr>
                  <a:cxnSpLocks/>
                </p:cNvCxnSpPr>
                <p:nvPr/>
              </p:nvCxnSpPr>
              <p:spPr>
                <a:xfrm>
                  <a:off x="6731064" y="1306666"/>
                  <a:ext cx="126294" cy="0"/>
                </a:xfrm>
                <a:prstGeom prst="line">
                  <a:avLst/>
                </a:prstGeom>
                <a:grpFill/>
                <a:ln w="25400" cap="flat" cmpd="sng" algn="ctr">
                  <a:solidFill>
                    <a:srgbClr val="000000"/>
                  </a:solidFill>
                  <a:prstDash val="solid"/>
                </a:ln>
                <a:effectLst/>
              </p:spPr>
            </p:cxnSp>
            <p:cxnSp>
              <p:nvCxnSpPr>
                <p:cNvPr id="156" name="Straight Connector 155">
                  <a:extLst>
                    <a:ext uri="{FF2B5EF4-FFF2-40B4-BE49-F238E27FC236}">
                      <a16:creationId xmlns:a16="http://schemas.microsoft.com/office/drawing/2014/main" id="{68F455FF-7084-3739-1102-527B6687259A}"/>
                    </a:ext>
                  </a:extLst>
                </p:cNvPr>
                <p:cNvCxnSpPr>
                  <a:cxnSpLocks/>
                </p:cNvCxnSpPr>
                <p:nvPr/>
              </p:nvCxnSpPr>
              <p:spPr>
                <a:xfrm>
                  <a:off x="6731064" y="1252392"/>
                  <a:ext cx="126294" cy="0"/>
                </a:xfrm>
                <a:prstGeom prst="line">
                  <a:avLst/>
                </a:prstGeom>
                <a:grpFill/>
                <a:ln w="25400" cap="flat" cmpd="sng" algn="ctr">
                  <a:solidFill>
                    <a:srgbClr val="000000"/>
                  </a:solidFill>
                  <a:prstDash val="solid"/>
                </a:ln>
                <a:effectLst/>
              </p:spPr>
            </p:cxnSp>
            <p:cxnSp>
              <p:nvCxnSpPr>
                <p:cNvPr id="157" name="Straight Connector 156">
                  <a:extLst>
                    <a:ext uri="{FF2B5EF4-FFF2-40B4-BE49-F238E27FC236}">
                      <a16:creationId xmlns:a16="http://schemas.microsoft.com/office/drawing/2014/main" id="{0B288912-6474-A1C8-0242-0EE92DB860AF}"/>
                    </a:ext>
                  </a:extLst>
                </p:cNvPr>
                <p:cNvCxnSpPr>
                  <a:cxnSpLocks/>
                </p:cNvCxnSpPr>
                <p:nvPr/>
              </p:nvCxnSpPr>
              <p:spPr>
                <a:xfrm>
                  <a:off x="6855420" y="1250524"/>
                  <a:ext cx="0" cy="54274"/>
                </a:xfrm>
                <a:prstGeom prst="line">
                  <a:avLst/>
                </a:prstGeom>
                <a:grpFill/>
                <a:ln w="25400" cap="flat" cmpd="sng" algn="ctr">
                  <a:solidFill>
                    <a:srgbClr val="000000"/>
                  </a:solidFill>
                  <a:prstDash val="solid"/>
                </a:ln>
                <a:effectLst/>
              </p:spPr>
            </p:cxnSp>
            <p:cxnSp>
              <p:nvCxnSpPr>
                <p:cNvPr id="158" name="Straight Connector 157">
                  <a:extLst>
                    <a:ext uri="{FF2B5EF4-FFF2-40B4-BE49-F238E27FC236}">
                      <a16:creationId xmlns:a16="http://schemas.microsoft.com/office/drawing/2014/main" id="{3BC279F4-26F0-443D-66AB-B9D9BB2A25EA}"/>
                    </a:ext>
                  </a:extLst>
                </p:cNvPr>
                <p:cNvCxnSpPr>
                  <a:cxnSpLocks/>
                </p:cNvCxnSpPr>
                <p:nvPr/>
              </p:nvCxnSpPr>
              <p:spPr>
                <a:xfrm>
                  <a:off x="6734036" y="1250524"/>
                  <a:ext cx="0" cy="54274"/>
                </a:xfrm>
                <a:prstGeom prst="line">
                  <a:avLst/>
                </a:prstGeom>
                <a:grpFill/>
                <a:ln w="25400" cap="flat" cmpd="sng" algn="ctr">
                  <a:solidFill>
                    <a:srgbClr val="000000"/>
                  </a:solidFill>
                  <a:prstDash val="solid"/>
                </a:ln>
                <a:effectLst/>
              </p:spPr>
            </p:cxnSp>
          </p:grpSp>
        </p:grpSp>
      </p:grpSp>
      <p:sp>
        <p:nvSpPr>
          <p:cNvPr id="209" name="Speech Bubble: Oval 208">
            <a:extLst>
              <a:ext uri="{FF2B5EF4-FFF2-40B4-BE49-F238E27FC236}">
                <a16:creationId xmlns:a16="http://schemas.microsoft.com/office/drawing/2014/main" id="{A3175325-5BA9-4E62-9541-C30D4B27BD66}"/>
              </a:ext>
            </a:extLst>
          </p:cNvPr>
          <p:cNvSpPr/>
          <p:nvPr/>
        </p:nvSpPr>
        <p:spPr bwMode="auto">
          <a:xfrm>
            <a:off x="446114" y="1042207"/>
            <a:ext cx="3018868" cy="1716543"/>
          </a:xfrm>
          <a:prstGeom prst="wedgeEllipseCallout">
            <a:avLst>
              <a:gd name="adj1" fmla="val -67064"/>
              <a:gd name="adj2" fmla="val 83528"/>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800" dirty="0">
                <a:gradFill>
                  <a:gsLst>
                    <a:gs pos="0">
                      <a:srgbClr val="FFFFFF"/>
                    </a:gs>
                    <a:gs pos="100000">
                      <a:srgbClr val="FFFFFF"/>
                    </a:gs>
                  </a:gsLst>
                  <a:lin ang="5400000" scaled="0"/>
                </a:gradFill>
                <a:ea typeface="Segoe UI" pitchFamily="34" charset="0"/>
                <a:cs typeface="Segoe UI" pitchFamily="34" charset="0"/>
              </a:rPr>
              <a:t>Make it fast!</a:t>
            </a:r>
          </a:p>
        </p:txBody>
      </p:sp>
      <p:sp>
        <p:nvSpPr>
          <p:cNvPr id="210" name="Speech Bubble: Oval 209">
            <a:extLst>
              <a:ext uri="{FF2B5EF4-FFF2-40B4-BE49-F238E27FC236}">
                <a16:creationId xmlns:a16="http://schemas.microsoft.com/office/drawing/2014/main" id="{C30236BE-2D92-1D66-9B76-FD2A395F706F}"/>
              </a:ext>
            </a:extLst>
          </p:cNvPr>
          <p:cNvSpPr/>
          <p:nvPr/>
        </p:nvSpPr>
        <p:spPr bwMode="auto">
          <a:xfrm>
            <a:off x="8787067" y="1183773"/>
            <a:ext cx="3018868" cy="1716543"/>
          </a:xfrm>
          <a:prstGeom prst="wedgeEllipseCallout">
            <a:avLst>
              <a:gd name="adj1" fmla="val 68043"/>
              <a:gd name="adj2" fmla="val 63902"/>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Support all the .NET APIs!</a:t>
            </a:r>
          </a:p>
        </p:txBody>
      </p:sp>
      <p:sp>
        <p:nvSpPr>
          <p:cNvPr id="213" name="Speech Bubble: Oval 212">
            <a:extLst>
              <a:ext uri="{FF2B5EF4-FFF2-40B4-BE49-F238E27FC236}">
                <a16:creationId xmlns:a16="http://schemas.microsoft.com/office/drawing/2014/main" id="{30122592-BDC2-1AC3-956D-E98F73FA2A9E}"/>
              </a:ext>
            </a:extLst>
          </p:cNvPr>
          <p:cNvSpPr/>
          <p:nvPr/>
        </p:nvSpPr>
        <p:spPr bwMode="auto">
          <a:xfrm>
            <a:off x="430738" y="4593476"/>
            <a:ext cx="3018868" cy="1716543"/>
          </a:xfrm>
          <a:prstGeom prst="wedgeEllipseCallout">
            <a:avLst>
              <a:gd name="adj1" fmla="val -119672"/>
              <a:gd name="adj2" fmla="val 77219"/>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We need Hot Reload!</a:t>
            </a:r>
          </a:p>
        </p:txBody>
      </p:sp>
      <p:pic>
        <p:nvPicPr>
          <p:cNvPr id="233" name="Graphic 232">
            <a:extLst>
              <a:ext uri="{FF2B5EF4-FFF2-40B4-BE49-F238E27FC236}">
                <a16:creationId xmlns:a16="http://schemas.microsoft.com/office/drawing/2014/main" id="{7546ED71-697C-25E6-F01E-10BFF70A1A0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825095" y="3637869"/>
            <a:ext cx="926446" cy="926446"/>
          </a:xfrm>
          <a:prstGeom prst="rect">
            <a:avLst/>
          </a:prstGeom>
        </p:spPr>
      </p:pic>
      <p:grpSp>
        <p:nvGrpSpPr>
          <p:cNvPr id="218" name="Group 217">
            <a:extLst>
              <a:ext uri="{FF2B5EF4-FFF2-40B4-BE49-F238E27FC236}">
                <a16:creationId xmlns:a16="http://schemas.microsoft.com/office/drawing/2014/main" id="{5F89654A-F6E0-28E3-2CC5-BF7F9CEAC464}"/>
              </a:ext>
            </a:extLst>
          </p:cNvPr>
          <p:cNvGrpSpPr/>
          <p:nvPr/>
        </p:nvGrpSpPr>
        <p:grpSpPr>
          <a:xfrm>
            <a:off x="5209623" y="1920240"/>
            <a:ext cx="1828800" cy="2286000"/>
            <a:chOff x="5193340" y="1969538"/>
            <a:chExt cx="1828800" cy="2286000"/>
          </a:xfrm>
        </p:grpSpPr>
        <p:pic>
          <p:nvPicPr>
            <p:cNvPr id="219" name="Graphic 218">
              <a:extLst>
                <a:ext uri="{FF2B5EF4-FFF2-40B4-BE49-F238E27FC236}">
                  <a16:creationId xmlns:a16="http://schemas.microsoft.com/office/drawing/2014/main" id="{6B227080-EEDA-4D94-86D5-6EF192A5299E}"/>
                </a:ext>
              </a:extLst>
            </p:cNvPr>
            <p:cNvPicPr>
              <a:picLocks noChangeAspect="1"/>
            </p:cNvPicPr>
            <p:nvPr/>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5193340" y="1969538"/>
              <a:ext cx="1828800" cy="1828800"/>
            </a:xfrm>
            <a:prstGeom prst="rect">
              <a:avLst/>
            </a:prstGeom>
          </p:spPr>
        </p:pic>
        <p:sp>
          <p:nvSpPr>
            <p:cNvPr id="220" name="Rectangle 219">
              <a:extLst>
                <a:ext uri="{FF2B5EF4-FFF2-40B4-BE49-F238E27FC236}">
                  <a16:creationId xmlns:a16="http://schemas.microsoft.com/office/drawing/2014/main" id="{205AB62D-BB8E-3CC9-288F-53C0E67B098C}"/>
                </a:ext>
              </a:extLst>
            </p:cNvPr>
            <p:cNvSpPr/>
            <p:nvPr/>
          </p:nvSpPr>
          <p:spPr bwMode="auto">
            <a:xfrm>
              <a:off x="5193340" y="3798338"/>
              <a:ext cx="1828800" cy="457200"/>
            </a:xfrm>
            <a:prstGeom prst="rect">
              <a:avLst/>
            </a:prstGeom>
            <a:solidFill>
              <a:srgbClr val="512B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6" name="Group 225">
            <a:extLst>
              <a:ext uri="{FF2B5EF4-FFF2-40B4-BE49-F238E27FC236}">
                <a16:creationId xmlns:a16="http://schemas.microsoft.com/office/drawing/2014/main" id="{6BB0BF80-3801-973A-7DE6-825CB1F27559}"/>
              </a:ext>
            </a:extLst>
          </p:cNvPr>
          <p:cNvGrpSpPr/>
          <p:nvPr/>
        </p:nvGrpSpPr>
        <p:grpSpPr>
          <a:xfrm>
            <a:off x="4825095" y="2232689"/>
            <a:ext cx="2628128" cy="1323439"/>
            <a:chOff x="4713101" y="2206849"/>
            <a:chExt cx="2628128" cy="1323439"/>
          </a:xfrm>
        </p:grpSpPr>
        <p:pic>
          <p:nvPicPr>
            <p:cNvPr id="223" name="Graphic 222">
              <a:extLst>
                <a:ext uri="{FF2B5EF4-FFF2-40B4-BE49-F238E27FC236}">
                  <a16:creationId xmlns:a16="http://schemas.microsoft.com/office/drawing/2014/main" id="{CCB958B6-61B3-46FE-706B-5BD56D66893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13101" y="2492481"/>
              <a:ext cx="2007877" cy="752176"/>
            </a:xfrm>
            <a:prstGeom prst="rect">
              <a:avLst/>
            </a:prstGeom>
          </p:spPr>
        </p:pic>
        <p:sp>
          <p:nvSpPr>
            <p:cNvPr id="225" name="TextBox 224">
              <a:extLst>
                <a:ext uri="{FF2B5EF4-FFF2-40B4-BE49-F238E27FC236}">
                  <a16:creationId xmlns:a16="http://schemas.microsoft.com/office/drawing/2014/main" id="{A473C5E2-5845-9349-EA0A-8FEBC9FC3D25}"/>
                </a:ext>
              </a:extLst>
            </p:cNvPr>
            <p:cNvSpPr txBox="1"/>
            <p:nvPr/>
          </p:nvSpPr>
          <p:spPr>
            <a:xfrm>
              <a:off x="6859966" y="2206849"/>
              <a:ext cx="481263" cy="1323439"/>
            </a:xfrm>
            <a:prstGeom prst="rect">
              <a:avLst/>
            </a:prstGeom>
            <a:noFill/>
          </p:spPr>
          <p:txBody>
            <a:bodyPr wrap="square">
              <a:spAutoFit/>
            </a:bodyPr>
            <a:lstStyle/>
            <a:p>
              <a:pPr algn="ctr"/>
              <a:r>
                <a:rPr kumimoji="0" lang="en-GB" sz="8000" b="0" i="0" u="none" strike="noStrike" kern="0" cap="none" spc="0" normalizeH="0" baseline="0" noProof="0" dirty="0">
                  <a:ln>
                    <a:noFill/>
                  </a:ln>
                  <a:solidFill>
                    <a:srgbClr val="512BD4"/>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rPr>
                <a:t>?</a:t>
              </a:r>
              <a:endParaRPr lang="en-US" sz="5400" dirty="0"/>
            </a:p>
          </p:txBody>
        </p:sp>
      </p:grpSp>
      <p:pic>
        <p:nvPicPr>
          <p:cNvPr id="228" name="Graphic 227">
            <a:extLst>
              <a:ext uri="{FF2B5EF4-FFF2-40B4-BE49-F238E27FC236}">
                <a16:creationId xmlns:a16="http://schemas.microsoft.com/office/drawing/2014/main" id="{CDE0B884-B3D5-C380-BAF7-DE0C77ACC34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88401" y="1877338"/>
            <a:ext cx="926446" cy="926446"/>
          </a:xfrm>
          <a:prstGeom prst="rect">
            <a:avLst/>
          </a:prstGeom>
        </p:spPr>
      </p:pic>
      <p:pic>
        <p:nvPicPr>
          <p:cNvPr id="229" name="Graphic 228">
            <a:extLst>
              <a:ext uri="{FF2B5EF4-FFF2-40B4-BE49-F238E27FC236}">
                <a16:creationId xmlns:a16="http://schemas.microsoft.com/office/drawing/2014/main" id="{EEA453CB-72F1-8AF4-B6B3-648AC9E42FD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257437" y="3203149"/>
            <a:ext cx="926446" cy="926446"/>
          </a:xfrm>
          <a:prstGeom prst="rect">
            <a:avLst/>
          </a:prstGeom>
        </p:spPr>
      </p:pic>
      <p:pic>
        <p:nvPicPr>
          <p:cNvPr id="230" name="Graphic 229">
            <a:extLst>
              <a:ext uri="{FF2B5EF4-FFF2-40B4-BE49-F238E27FC236}">
                <a16:creationId xmlns:a16="http://schemas.microsoft.com/office/drawing/2014/main" id="{27C29B00-8806-3B12-5D2D-A063A001808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40005" y="4607342"/>
            <a:ext cx="926446" cy="926446"/>
          </a:xfrm>
          <a:prstGeom prst="rect">
            <a:avLst/>
          </a:prstGeom>
        </p:spPr>
      </p:pic>
      <p:pic>
        <p:nvPicPr>
          <p:cNvPr id="231" name="Graphic 230">
            <a:extLst>
              <a:ext uri="{FF2B5EF4-FFF2-40B4-BE49-F238E27FC236}">
                <a16:creationId xmlns:a16="http://schemas.microsoft.com/office/drawing/2014/main" id="{693C45A8-336E-C4D8-C5E1-EEA79E2206B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108380" y="1731789"/>
            <a:ext cx="926446" cy="926446"/>
          </a:xfrm>
          <a:prstGeom prst="rect">
            <a:avLst/>
          </a:prstGeom>
        </p:spPr>
      </p:pic>
      <p:pic>
        <p:nvPicPr>
          <p:cNvPr id="232" name="Graphic 231">
            <a:extLst>
              <a:ext uri="{FF2B5EF4-FFF2-40B4-BE49-F238E27FC236}">
                <a16:creationId xmlns:a16="http://schemas.microsoft.com/office/drawing/2014/main" id="{B669A6E8-DD38-0C9B-FB6F-D1A6478C27C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65932" y="2963383"/>
            <a:ext cx="926446" cy="926446"/>
          </a:xfrm>
          <a:prstGeom prst="rect">
            <a:avLst/>
          </a:prstGeom>
        </p:spPr>
      </p:pic>
      <p:pic>
        <p:nvPicPr>
          <p:cNvPr id="234" name="Graphic 233">
            <a:extLst>
              <a:ext uri="{FF2B5EF4-FFF2-40B4-BE49-F238E27FC236}">
                <a16:creationId xmlns:a16="http://schemas.microsoft.com/office/drawing/2014/main" id="{0D36B652-BD21-10E8-1DAF-DC2F8A09990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65602" y="5027661"/>
            <a:ext cx="926446" cy="926446"/>
          </a:xfrm>
          <a:prstGeom prst="rect">
            <a:avLst/>
          </a:prstGeom>
        </p:spPr>
      </p:pic>
      <p:pic>
        <p:nvPicPr>
          <p:cNvPr id="235" name="Graphic 234">
            <a:extLst>
              <a:ext uri="{FF2B5EF4-FFF2-40B4-BE49-F238E27FC236}">
                <a16:creationId xmlns:a16="http://schemas.microsoft.com/office/drawing/2014/main" id="{9DA65A45-0CE1-DAAD-E804-3B86D81D2A2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773508" y="5272078"/>
            <a:ext cx="926446" cy="926446"/>
          </a:xfrm>
          <a:prstGeom prst="rect">
            <a:avLst/>
          </a:prstGeom>
        </p:spPr>
      </p:pic>
      <p:sp>
        <p:nvSpPr>
          <p:cNvPr id="211" name="Speech Bubble: Oval 210">
            <a:extLst>
              <a:ext uri="{FF2B5EF4-FFF2-40B4-BE49-F238E27FC236}">
                <a16:creationId xmlns:a16="http://schemas.microsoft.com/office/drawing/2014/main" id="{F006FC89-53CC-9078-AA1C-5567C9B23B55}"/>
              </a:ext>
            </a:extLst>
          </p:cNvPr>
          <p:cNvSpPr/>
          <p:nvPr/>
        </p:nvSpPr>
        <p:spPr bwMode="auto">
          <a:xfrm>
            <a:off x="914715" y="2798144"/>
            <a:ext cx="3018868" cy="1716543"/>
          </a:xfrm>
          <a:prstGeom prst="wedgeEllipseCallout">
            <a:avLst>
              <a:gd name="adj1" fmla="val -119672"/>
              <a:gd name="adj2" fmla="val 77219"/>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How about debugging?</a:t>
            </a:r>
          </a:p>
        </p:txBody>
      </p:sp>
      <p:pic>
        <p:nvPicPr>
          <p:cNvPr id="204" name="Graphic 203">
            <a:extLst>
              <a:ext uri="{FF2B5EF4-FFF2-40B4-BE49-F238E27FC236}">
                <a16:creationId xmlns:a16="http://schemas.microsoft.com/office/drawing/2014/main" id="{DACABF36-53E3-E4DE-2C47-1C0A015A35EA}"/>
              </a:ext>
            </a:extLst>
          </p:cNvPr>
          <p:cNvPicPr>
            <a:picLocks noChangeAspect="1"/>
          </p:cNvPicPr>
          <p:nvPr/>
        </p:nvPicPr>
        <p:blipFill>
          <a:blip r:embed="rId8" cstate="print">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5212080" y="3749040"/>
            <a:ext cx="1828800" cy="1828800"/>
          </a:xfrm>
          <a:prstGeom prst="rect">
            <a:avLst/>
          </a:prstGeom>
        </p:spPr>
      </p:pic>
      <p:sp>
        <p:nvSpPr>
          <p:cNvPr id="214" name="Speech Bubble: Oval 213">
            <a:extLst>
              <a:ext uri="{FF2B5EF4-FFF2-40B4-BE49-F238E27FC236}">
                <a16:creationId xmlns:a16="http://schemas.microsoft.com/office/drawing/2014/main" id="{C0634822-507F-BA02-4882-80980ACD1BCA}"/>
              </a:ext>
            </a:extLst>
          </p:cNvPr>
          <p:cNvSpPr/>
          <p:nvPr/>
        </p:nvSpPr>
        <p:spPr bwMode="auto">
          <a:xfrm>
            <a:off x="8027828" y="2900316"/>
            <a:ext cx="3018868" cy="1716543"/>
          </a:xfrm>
          <a:prstGeom prst="wedgeEllipseCallout">
            <a:avLst>
              <a:gd name="adj1" fmla="val 96340"/>
              <a:gd name="adj2" fmla="val 40772"/>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And the browser APIs too!</a:t>
            </a:r>
          </a:p>
        </p:txBody>
      </p:sp>
      <p:sp>
        <p:nvSpPr>
          <p:cNvPr id="212" name="Speech Bubble: Oval 211">
            <a:extLst>
              <a:ext uri="{FF2B5EF4-FFF2-40B4-BE49-F238E27FC236}">
                <a16:creationId xmlns:a16="http://schemas.microsoft.com/office/drawing/2014/main" id="{614C9126-736C-3374-5445-7F874032970A}"/>
              </a:ext>
            </a:extLst>
          </p:cNvPr>
          <p:cNvSpPr/>
          <p:nvPr/>
        </p:nvSpPr>
        <p:spPr bwMode="auto">
          <a:xfrm>
            <a:off x="8702455" y="4662752"/>
            <a:ext cx="3018868" cy="1716543"/>
          </a:xfrm>
          <a:prstGeom prst="wedgeEllipseCallout">
            <a:avLst>
              <a:gd name="adj1" fmla="val 105108"/>
              <a:gd name="adj2" fmla="val 45678"/>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800" dirty="0">
                <a:gradFill>
                  <a:gsLst>
                    <a:gs pos="0">
                      <a:srgbClr val="FFFFFF"/>
                    </a:gs>
                    <a:gs pos="100000">
                      <a:srgbClr val="FFFFFF"/>
                    </a:gs>
                  </a:gsLst>
                  <a:lin ang="5400000" scaled="0"/>
                </a:gradFill>
                <a:ea typeface="Segoe UI" pitchFamily="34" charset="0"/>
                <a:cs typeface="Segoe UI" pitchFamily="34" charset="0"/>
              </a:rPr>
              <a:t>But keep it small!</a:t>
            </a:r>
          </a:p>
        </p:txBody>
      </p:sp>
    </p:spTree>
    <p:extLst>
      <p:ext uri="{BB962C8B-B14F-4D97-AF65-F5344CB8AC3E}">
        <p14:creationId xmlns:p14="http://schemas.microsoft.com/office/powerpoint/2010/main" val="1176431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6"/>
                                        </p:tgtEl>
                                        <p:attrNameLst>
                                          <p:attrName>style.visibility</p:attrName>
                                        </p:attrNameLst>
                                      </p:cBhvr>
                                      <p:to>
                                        <p:strVal val="visible"/>
                                      </p:to>
                                    </p:set>
                                    <p:animEffect transition="in" filter="fade">
                                      <p:cBhvr>
                                        <p:cTn id="7" dur="500"/>
                                        <p:tgtEl>
                                          <p:spTgt spid="2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9"/>
                                        </p:tgtEl>
                                        <p:attrNameLst>
                                          <p:attrName>style.visibility</p:attrName>
                                        </p:attrNameLst>
                                      </p:cBhvr>
                                      <p:to>
                                        <p:strVal val="visible"/>
                                      </p:to>
                                    </p:set>
                                    <p:animEffect transition="in" filter="fade">
                                      <p:cBhvr>
                                        <p:cTn id="12" dur="500"/>
                                        <p:tgtEl>
                                          <p:spTgt spid="209"/>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10"/>
                                        </p:tgtEl>
                                        <p:attrNameLst>
                                          <p:attrName>style.visibility</p:attrName>
                                        </p:attrNameLst>
                                      </p:cBhvr>
                                      <p:to>
                                        <p:strVal val="visible"/>
                                      </p:to>
                                    </p:set>
                                    <p:animEffect transition="in" filter="fade">
                                      <p:cBhvr>
                                        <p:cTn id="16" dur="500"/>
                                        <p:tgtEl>
                                          <p:spTgt spid="210"/>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11"/>
                                        </p:tgtEl>
                                        <p:attrNameLst>
                                          <p:attrName>style.visibility</p:attrName>
                                        </p:attrNameLst>
                                      </p:cBhvr>
                                      <p:to>
                                        <p:strVal val="visible"/>
                                      </p:to>
                                    </p:set>
                                    <p:animEffect transition="in" filter="fade">
                                      <p:cBhvr>
                                        <p:cTn id="20" dur="500"/>
                                        <p:tgtEl>
                                          <p:spTgt spid="211"/>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214"/>
                                        </p:tgtEl>
                                        <p:attrNameLst>
                                          <p:attrName>style.visibility</p:attrName>
                                        </p:attrNameLst>
                                      </p:cBhvr>
                                      <p:to>
                                        <p:strVal val="visible"/>
                                      </p:to>
                                    </p:set>
                                    <p:animEffect transition="in" filter="fade">
                                      <p:cBhvr>
                                        <p:cTn id="24" dur="500"/>
                                        <p:tgtEl>
                                          <p:spTgt spid="214"/>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213"/>
                                        </p:tgtEl>
                                        <p:attrNameLst>
                                          <p:attrName>style.visibility</p:attrName>
                                        </p:attrNameLst>
                                      </p:cBhvr>
                                      <p:to>
                                        <p:strVal val="visible"/>
                                      </p:to>
                                    </p:set>
                                    <p:animEffect transition="in" filter="fade">
                                      <p:cBhvr>
                                        <p:cTn id="28" dur="500"/>
                                        <p:tgtEl>
                                          <p:spTgt spid="213"/>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212"/>
                                        </p:tgtEl>
                                        <p:attrNameLst>
                                          <p:attrName>style.visibility</p:attrName>
                                        </p:attrNameLst>
                                      </p:cBhvr>
                                      <p:to>
                                        <p:strVal val="visible"/>
                                      </p:to>
                                    </p:set>
                                    <p:animEffect transition="in" filter="fade">
                                      <p:cBhvr>
                                        <p:cTn id="32" dur="500"/>
                                        <p:tgtEl>
                                          <p:spTgt spid="21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226"/>
                                        </p:tgtEl>
                                      </p:cBhvr>
                                    </p:animEffect>
                                    <p:set>
                                      <p:cBhvr>
                                        <p:cTn id="37" dur="1" fill="hold">
                                          <p:stCondLst>
                                            <p:cond delay="499"/>
                                          </p:stCondLst>
                                        </p:cTn>
                                        <p:tgtEl>
                                          <p:spTgt spid="226"/>
                                        </p:tgtEl>
                                        <p:attrNameLst>
                                          <p:attrName>style.visibility</p:attrName>
                                        </p:attrNameLst>
                                      </p:cBhvr>
                                      <p:to>
                                        <p:strVal val="hidden"/>
                                      </p:to>
                                    </p:set>
                                  </p:childTnLst>
                                </p:cTn>
                              </p:par>
                              <p:par>
                                <p:cTn id="38" presetID="10" presetClass="exit" presetSubtype="0" fill="hold" grpId="1" nodeType="withEffect">
                                  <p:stCondLst>
                                    <p:cond delay="0"/>
                                  </p:stCondLst>
                                  <p:childTnLst>
                                    <p:animEffect transition="out" filter="fade">
                                      <p:cBhvr>
                                        <p:cTn id="39" dur="500"/>
                                        <p:tgtEl>
                                          <p:spTgt spid="209"/>
                                        </p:tgtEl>
                                      </p:cBhvr>
                                    </p:animEffect>
                                    <p:set>
                                      <p:cBhvr>
                                        <p:cTn id="40" dur="1" fill="hold">
                                          <p:stCondLst>
                                            <p:cond delay="499"/>
                                          </p:stCondLst>
                                        </p:cTn>
                                        <p:tgtEl>
                                          <p:spTgt spid="209"/>
                                        </p:tgtEl>
                                        <p:attrNameLst>
                                          <p:attrName>style.visibility</p:attrName>
                                        </p:attrNameLst>
                                      </p:cBhvr>
                                      <p:to>
                                        <p:strVal val="hidden"/>
                                      </p:to>
                                    </p:set>
                                  </p:childTnLst>
                                </p:cTn>
                              </p:par>
                              <p:par>
                                <p:cTn id="41" presetID="10" presetClass="exit" presetSubtype="0" fill="hold" grpId="1" nodeType="withEffect">
                                  <p:stCondLst>
                                    <p:cond delay="0"/>
                                  </p:stCondLst>
                                  <p:childTnLst>
                                    <p:animEffect transition="out" filter="fade">
                                      <p:cBhvr>
                                        <p:cTn id="42" dur="500"/>
                                        <p:tgtEl>
                                          <p:spTgt spid="210"/>
                                        </p:tgtEl>
                                      </p:cBhvr>
                                    </p:animEffect>
                                    <p:set>
                                      <p:cBhvr>
                                        <p:cTn id="43" dur="1" fill="hold">
                                          <p:stCondLst>
                                            <p:cond delay="499"/>
                                          </p:stCondLst>
                                        </p:cTn>
                                        <p:tgtEl>
                                          <p:spTgt spid="210"/>
                                        </p:tgtEl>
                                        <p:attrNameLst>
                                          <p:attrName>style.visibility</p:attrName>
                                        </p:attrNameLst>
                                      </p:cBhvr>
                                      <p:to>
                                        <p:strVal val="hidden"/>
                                      </p:to>
                                    </p:set>
                                  </p:childTnLst>
                                </p:cTn>
                              </p:par>
                              <p:par>
                                <p:cTn id="44" presetID="10" presetClass="exit" presetSubtype="0" fill="hold" grpId="1" nodeType="withEffect">
                                  <p:stCondLst>
                                    <p:cond delay="0"/>
                                  </p:stCondLst>
                                  <p:childTnLst>
                                    <p:animEffect transition="out" filter="fade">
                                      <p:cBhvr>
                                        <p:cTn id="45" dur="500"/>
                                        <p:tgtEl>
                                          <p:spTgt spid="211"/>
                                        </p:tgtEl>
                                      </p:cBhvr>
                                    </p:animEffect>
                                    <p:set>
                                      <p:cBhvr>
                                        <p:cTn id="46" dur="1" fill="hold">
                                          <p:stCondLst>
                                            <p:cond delay="499"/>
                                          </p:stCondLst>
                                        </p:cTn>
                                        <p:tgtEl>
                                          <p:spTgt spid="211"/>
                                        </p:tgtEl>
                                        <p:attrNameLst>
                                          <p:attrName>style.visibility</p:attrName>
                                        </p:attrNameLst>
                                      </p:cBhvr>
                                      <p:to>
                                        <p:strVal val="hidden"/>
                                      </p:to>
                                    </p:set>
                                  </p:childTnLst>
                                </p:cTn>
                              </p:par>
                              <p:par>
                                <p:cTn id="47" presetID="10" presetClass="exit" presetSubtype="0" fill="hold" grpId="1" nodeType="withEffect">
                                  <p:stCondLst>
                                    <p:cond delay="0"/>
                                  </p:stCondLst>
                                  <p:childTnLst>
                                    <p:animEffect transition="out" filter="fade">
                                      <p:cBhvr>
                                        <p:cTn id="48" dur="500"/>
                                        <p:tgtEl>
                                          <p:spTgt spid="214"/>
                                        </p:tgtEl>
                                      </p:cBhvr>
                                    </p:animEffect>
                                    <p:set>
                                      <p:cBhvr>
                                        <p:cTn id="49" dur="1" fill="hold">
                                          <p:stCondLst>
                                            <p:cond delay="499"/>
                                          </p:stCondLst>
                                        </p:cTn>
                                        <p:tgtEl>
                                          <p:spTgt spid="214"/>
                                        </p:tgtEl>
                                        <p:attrNameLst>
                                          <p:attrName>style.visibility</p:attrName>
                                        </p:attrNameLst>
                                      </p:cBhvr>
                                      <p:to>
                                        <p:strVal val="hidden"/>
                                      </p:to>
                                    </p:set>
                                  </p:childTnLst>
                                </p:cTn>
                              </p:par>
                              <p:par>
                                <p:cTn id="50" presetID="10" presetClass="exit" presetSubtype="0" fill="hold" grpId="1" nodeType="withEffect">
                                  <p:stCondLst>
                                    <p:cond delay="0"/>
                                  </p:stCondLst>
                                  <p:childTnLst>
                                    <p:animEffect transition="out" filter="fade">
                                      <p:cBhvr>
                                        <p:cTn id="51" dur="500"/>
                                        <p:tgtEl>
                                          <p:spTgt spid="213"/>
                                        </p:tgtEl>
                                      </p:cBhvr>
                                    </p:animEffect>
                                    <p:set>
                                      <p:cBhvr>
                                        <p:cTn id="52" dur="1" fill="hold">
                                          <p:stCondLst>
                                            <p:cond delay="499"/>
                                          </p:stCondLst>
                                        </p:cTn>
                                        <p:tgtEl>
                                          <p:spTgt spid="213"/>
                                        </p:tgtEl>
                                        <p:attrNameLst>
                                          <p:attrName>style.visibility</p:attrName>
                                        </p:attrNameLst>
                                      </p:cBhvr>
                                      <p:to>
                                        <p:strVal val="hidden"/>
                                      </p:to>
                                    </p:set>
                                  </p:childTnLst>
                                </p:cTn>
                              </p:par>
                              <p:par>
                                <p:cTn id="53" presetID="10" presetClass="exit" presetSubtype="0" fill="hold" grpId="1" nodeType="withEffect">
                                  <p:stCondLst>
                                    <p:cond delay="0"/>
                                  </p:stCondLst>
                                  <p:childTnLst>
                                    <p:animEffect transition="out" filter="fade">
                                      <p:cBhvr>
                                        <p:cTn id="54" dur="500"/>
                                        <p:tgtEl>
                                          <p:spTgt spid="212"/>
                                        </p:tgtEl>
                                      </p:cBhvr>
                                    </p:animEffect>
                                    <p:set>
                                      <p:cBhvr>
                                        <p:cTn id="55" dur="1" fill="hold">
                                          <p:stCondLst>
                                            <p:cond delay="499"/>
                                          </p:stCondLst>
                                        </p:cTn>
                                        <p:tgtEl>
                                          <p:spTgt spid="212"/>
                                        </p:tgtEl>
                                        <p:attrNameLst>
                                          <p:attrName>style.visibility</p:attrName>
                                        </p:attrNameLst>
                                      </p:cBhvr>
                                      <p:to>
                                        <p:strVal val="hidden"/>
                                      </p:to>
                                    </p:set>
                                  </p:childTnLst>
                                </p:cTn>
                              </p:par>
                            </p:childTnLst>
                          </p:cTn>
                        </p:par>
                        <p:par>
                          <p:cTn id="56" fill="hold">
                            <p:stCondLst>
                              <p:cond delay="500"/>
                            </p:stCondLst>
                            <p:childTnLst>
                              <p:par>
                                <p:cTn id="57" presetID="10" presetClass="entr" presetSubtype="0" fill="hold" nodeType="afterEffect">
                                  <p:stCondLst>
                                    <p:cond delay="0"/>
                                  </p:stCondLst>
                                  <p:childTnLst>
                                    <p:set>
                                      <p:cBhvr>
                                        <p:cTn id="58" dur="1" fill="hold">
                                          <p:stCondLst>
                                            <p:cond delay="0"/>
                                          </p:stCondLst>
                                        </p:cTn>
                                        <p:tgtEl>
                                          <p:spTgt spid="218"/>
                                        </p:tgtEl>
                                        <p:attrNameLst>
                                          <p:attrName>style.visibility</p:attrName>
                                        </p:attrNameLst>
                                      </p:cBhvr>
                                      <p:to>
                                        <p:strVal val="visible"/>
                                      </p:to>
                                    </p:set>
                                    <p:animEffect transition="in" filter="fade">
                                      <p:cBhvr>
                                        <p:cTn id="59" dur="500"/>
                                        <p:tgtEl>
                                          <p:spTgt spid="218"/>
                                        </p:tgtEl>
                                      </p:cBhvr>
                                    </p:animEffect>
                                  </p:childTnLst>
                                </p:cTn>
                              </p:par>
                            </p:childTnLst>
                          </p:cTn>
                        </p:par>
                        <p:par>
                          <p:cTn id="60" fill="hold">
                            <p:stCondLst>
                              <p:cond delay="1000"/>
                            </p:stCondLst>
                            <p:childTnLst>
                              <p:par>
                                <p:cTn id="61" presetID="10" presetClass="entr" presetSubtype="0" fill="hold" nodeType="afterEffect">
                                  <p:stCondLst>
                                    <p:cond delay="750"/>
                                  </p:stCondLst>
                                  <p:childTnLst>
                                    <p:set>
                                      <p:cBhvr>
                                        <p:cTn id="62" dur="1" fill="hold">
                                          <p:stCondLst>
                                            <p:cond delay="0"/>
                                          </p:stCondLst>
                                        </p:cTn>
                                        <p:tgtEl>
                                          <p:spTgt spid="234"/>
                                        </p:tgtEl>
                                        <p:attrNameLst>
                                          <p:attrName>style.visibility</p:attrName>
                                        </p:attrNameLst>
                                      </p:cBhvr>
                                      <p:to>
                                        <p:strVal val="visible"/>
                                      </p:to>
                                    </p:set>
                                    <p:animEffect transition="in" filter="fade">
                                      <p:cBhvr>
                                        <p:cTn id="63" dur="500"/>
                                        <p:tgtEl>
                                          <p:spTgt spid="234"/>
                                        </p:tgtEl>
                                      </p:cBhvr>
                                    </p:animEffect>
                                  </p:childTnLst>
                                </p:cTn>
                              </p:par>
                              <p:par>
                                <p:cTn id="64" presetID="10" presetClass="entr" presetSubtype="0" fill="hold" nodeType="withEffect">
                                  <p:stCondLst>
                                    <p:cond delay="750"/>
                                  </p:stCondLst>
                                  <p:childTnLst>
                                    <p:set>
                                      <p:cBhvr>
                                        <p:cTn id="65" dur="1" fill="hold">
                                          <p:stCondLst>
                                            <p:cond delay="0"/>
                                          </p:stCondLst>
                                        </p:cTn>
                                        <p:tgtEl>
                                          <p:spTgt spid="233"/>
                                        </p:tgtEl>
                                        <p:attrNameLst>
                                          <p:attrName>style.visibility</p:attrName>
                                        </p:attrNameLst>
                                      </p:cBhvr>
                                      <p:to>
                                        <p:strVal val="visible"/>
                                      </p:to>
                                    </p:set>
                                    <p:animEffect transition="in" filter="fade">
                                      <p:cBhvr>
                                        <p:cTn id="66" dur="500"/>
                                        <p:tgtEl>
                                          <p:spTgt spid="233"/>
                                        </p:tgtEl>
                                      </p:cBhvr>
                                    </p:animEffect>
                                  </p:childTnLst>
                                </p:cTn>
                              </p:par>
                              <p:par>
                                <p:cTn id="67" presetID="10" presetClass="entr" presetSubtype="0" fill="hold" nodeType="withEffect">
                                  <p:stCondLst>
                                    <p:cond delay="750"/>
                                  </p:stCondLst>
                                  <p:childTnLst>
                                    <p:set>
                                      <p:cBhvr>
                                        <p:cTn id="68" dur="1" fill="hold">
                                          <p:stCondLst>
                                            <p:cond delay="0"/>
                                          </p:stCondLst>
                                        </p:cTn>
                                        <p:tgtEl>
                                          <p:spTgt spid="232"/>
                                        </p:tgtEl>
                                        <p:attrNameLst>
                                          <p:attrName>style.visibility</p:attrName>
                                        </p:attrNameLst>
                                      </p:cBhvr>
                                      <p:to>
                                        <p:strVal val="visible"/>
                                      </p:to>
                                    </p:set>
                                    <p:animEffect transition="in" filter="fade">
                                      <p:cBhvr>
                                        <p:cTn id="69" dur="500"/>
                                        <p:tgtEl>
                                          <p:spTgt spid="232"/>
                                        </p:tgtEl>
                                      </p:cBhvr>
                                    </p:animEffect>
                                  </p:childTnLst>
                                </p:cTn>
                              </p:par>
                              <p:par>
                                <p:cTn id="70" presetID="10" presetClass="entr" presetSubtype="0" fill="hold" nodeType="withEffect">
                                  <p:stCondLst>
                                    <p:cond delay="750"/>
                                  </p:stCondLst>
                                  <p:childTnLst>
                                    <p:set>
                                      <p:cBhvr>
                                        <p:cTn id="71" dur="1" fill="hold">
                                          <p:stCondLst>
                                            <p:cond delay="0"/>
                                          </p:stCondLst>
                                        </p:cTn>
                                        <p:tgtEl>
                                          <p:spTgt spid="231"/>
                                        </p:tgtEl>
                                        <p:attrNameLst>
                                          <p:attrName>style.visibility</p:attrName>
                                        </p:attrNameLst>
                                      </p:cBhvr>
                                      <p:to>
                                        <p:strVal val="visible"/>
                                      </p:to>
                                    </p:set>
                                    <p:animEffect transition="in" filter="fade">
                                      <p:cBhvr>
                                        <p:cTn id="72" dur="500"/>
                                        <p:tgtEl>
                                          <p:spTgt spid="231"/>
                                        </p:tgtEl>
                                      </p:cBhvr>
                                    </p:animEffect>
                                  </p:childTnLst>
                                </p:cTn>
                              </p:par>
                              <p:par>
                                <p:cTn id="73" presetID="10" presetClass="entr" presetSubtype="0" fill="hold" nodeType="withEffect">
                                  <p:stCondLst>
                                    <p:cond delay="750"/>
                                  </p:stCondLst>
                                  <p:childTnLst>
                                    <p:set>
                                      <p:cBhvr>
                                        <p:cTn id="74" dur="1" fill="hold">
                                          <p:stCondLst>
                                            <p:cond delay="0"/>
                                          </p:stCondLst>
                                        </p:cTn>
                                        <p:tgtEl>
                                          <p:spTgt spid="229"/>
                                        </p:tgtEl>
                                        <p:attrNameLst>
                                          <p:attrName>style.visibility</p:attrName>
                                        </p:attrNameLst>
                                      </p:cBhvr>
                                      <p:to>
                                        <p:strVal val="visible"/>
                                      </p:to>
                                    </p:set>
                                    <p:animEffect transition="in" filter="fade">
                                      <p:cBhvr>
                                        <p:cTn id="75" dur="500"/>
                                        <p:tgtEl>
                                          <p:spTgt spid="229"/>
                                        </p:tgtEl>
                                      </p:cBhvr>
                                    </p:animEffect>
                                  </p:childTnLst>
                                </p:cTn>
                              </p:par>
                              <p:par>
                                <p:cTn id="76" presetID="10" presetClass="entr" presetSubtype="0" fill="hold" nodeType="withEffect">
                                  <p:stCondLst>
                                    <p:cond delay="750"/>
                                  </p:stCondLst>
                                  <p:childTnLst>
                                    <p:set>
                                      <p:cBhvr>
                                        <p:cTn id="77" dur="1" fill="hold">
                                          <p:stCondLst>
                                            <p:cond delay="0"/>
                                          </p:stCondLst>
                                        </p:cTn>
                                        <p:tgtEl>
                                          <p:spTgt spid="228"/>
                                        </p:tgtEl>
                                        <p:attrNameLst>
                                          <p:attrName>style.visibility</p:attrName>
                                        </p:attrNameLst>
                                      </p:cBhvr>
                                      <p:to>
                                        <p:strVal val="visible"/>
                                      </p:to>
                                    </p:set>
                                    <p:animEffect transition="in" filter="fade">
                                      <p:cBhvr>
                                        <p:cTn id="78" dur="500"/>
                                        <p:tgtEl>
                                          <p:spTgt spid="228"/>
                                        </p:tgtEl>
                                      </p:cBhvr>
                                    </p:animEffect>
                                  </p:childTnLst>
                                </p:cTn>
                              </p:par>
                              <p:par>
                                <p:cTn id="79" presetID="10" presetClass="entr" presetSubtype="0" fill="hold" nodeType="withEffect">
                                  <p:stCondLst>
                                    <p:cond delay="750"/>
                                  </p:stCondLst>
                                  <p:childTnLst>
                                    <p:set>
                                      <p:cBhvr>
                                        <p:cTn id="80" dur="1" fill="hold">
                                          <p:stCondLst>
                                            <p:cond delay="0"/>
                                          </p:stCondLst>
                                        </p:cTn>
                                        <p:tgtEl>
                                          <p:spTgt spid="230"/>
                                        </p:tgtEl>
                                        <p:attrNameLst>
                                          <p:attrName>style.visibility</p:attrName>
                                        </p:attrNameLst>
                                      </p:cBhvr>
                                      <p:to>
                                        <p:strVal val="visible"/>
                                      </p:to>
                                    </p:set>
                                    <p:animEffect transition="in" filter="fade">
                                      <p:cBhvr>
                                        <p:cTn id="81" dur="500"/>
                                        <p:tgtEl>
                                          <p:spTgt spid="230"/>
                                        </p:tgtEl>
                                      </p:cBhvr>
                                    </p:animEffect>
                                  </p:childTnLst>
                                </p:cTn>
                              </p:par>
                              <p:par>
                                <p:cTn id="82" presetID="10" presetClass="entr" presetSubtype="0" fill="hold" nodeType="withEffect">
                                  <p:stCondLst>
                                    <p:cond delay="750"/>
                                  </p:stCondLst>
                                  <p:childTnLst>
                                    <p:set>
                                      <p:cBhvr>
                                        <p:cTn id="83" dur="1" fill="hold">
                                          <p:stCondLst>
                                            <p:cond delay="0"/>
                                          </p:stCondLst>
                                        </p:cTn>
                                        <p:tgtEl>
                                          <p:spTgt spid="235"/>
                                        </p:tgtEl>
                                        <p:attrNameLst>
                                          <p:attrName>style.visibility</p:attrName>
                                        </p:attrNameLst>
                                      </p:cBhvr>
                                      <p:to>
                                        <p:strVal val="visible"/>
                                      </p:to>
                                    </p:set>
                                    <p:animEffect transition="in" filter="fade">
                                      <p:cBhvr>
                                        <p:cTn id="84" dur="500"/>
                                        <p:tgtEl>
                                          <p:spTgt spid="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 grpId="0" animBg="1"/>
      <p:bldP spid="209" grpId="1" animBg="1"/>
      <p:bldP spid="210" grpId="0" animBg="1"/>
      <p:bldP spid="210" grpId="1" animBg="1"/>
      <p:bldP spid="213" grpId="0" animBg="1"/>
      <p:bldP spid="213" grpId="1" animBg="1"/>
      <p:bldP spid="211" grpId="0" animBg="1"/>
      <p:bldP spid="211" grpId="1" animBg="1"/>
      <p:bldP spid="214" grpId="0" animBg="1"/>
      <p:bldP spid="214" grpId="1" animBg="1"/>
      <p:bldP spid="212" grpId="0" animBg="1"/>
      <p:bldP spid="212"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Picture 8" descr="Background pattern&#10;&#10;Description automatically generated">
            <a:extLst>
              <a:ext uri="{FF2B5EF4-FFF2-40B4-BE49-F238E27FC236}">
                <a16:creationId xmlns:a16="http://schemas.microsoft.com/office/drawing/2014/main" id="{EC3C5A1A-BD1F-8883-3506-F24458124123}"/>
              </a:ext>
            </a:extLst>
          </p:cNvPr>
          <p:cNvPicPr>
            <a:picLocks noChangeAspect="1"/>
          </p:cNvPicPr>
          <p:nvPr/>
        </p:nvPicPr>
        <p:blipFill>
          <a:blip r:embed="rId4"/>
          <a:stretch>
            <a:fillRect/>
          </a:stretch>
        </p:blipFill>
        <p:spPr>
          <a:xfrm>
            <a:off x="0" y="0"/>
            <a:ext cx="12192000" cy="6858000"/>
          </a:xfrm>
          <a:prstGeom prst="rect">
            <a:avLst/>
          </a:prstGeom>
        </p:spPr>
      </p:pic>
      <p:sp>
        <p:nvSpPr>
          <p:cNvPr id="4" name="Text Placeholder 7">
            <a:extLst>
              <a:ext uri="{FF2B5EF4-FFF2-40B4-BE49-F238E27FC236}">
                <a16:creationId xmlns:a16="http://schemas.microsoft.com/office/drawing/2014/main" id="{DD86FC84-47C6-34EC-1FE9-0DA2362FC2EE}"/>
              </a:ext>
            </a:extLst>
          </p:cNvPr>
          <p:cNvSpPr txBox="1">
            <a:spLocks/>
          </p:cNvSpPr>
          <p:nvPr/>
        </p:nvSpPr>
        <p:spPr>
          <a:xfrm>
            <a:off x="946484" y="5930742"/>
            <a:ext cx="1841837" cy="246221"/>
          </a:xfrm>
          <a:prstGeom prst="rect">
            <a:avLst/>
          </a:prstGeom>
        </p:spPr>
        <p:txBody>
          <a:bodyPr vert="horz" wrap="square" lIns="0" tIns="0" rIns="0" bIns="0" rtlCol="0" anchor="t">
            <a:spAutoFit/>
          </a:bodyPr>
          <a:lstStyle>
            <a:lvl1pPr marL="0"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vl2pPr marL="228554"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2pPr>
            <a:lvl3pPr marL="457109"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3pPr>
            <a:lvl4pPr marL="661856"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4pPr>
            <a:lvl5pPr marL="855492" marR="0" indent="0" algn="l" defTabSz="932555" rtl="0" eaLnBrk="1" fontAlgn="auto" latinLnBrk="0" hangingPunct="1">
              <a:lnSpc>
                <a:spcPct val="100000"/>
              </a:lnSpc>
              <a:spcBef>
                <a:spcPct val="20000"/>
              </a:spcBef>
              <a:spcAft>
                <a:spcPts val="0"/>
              </a:spcAft>
              <a:buClrTx/>
              <a:buSzPct val="90000"/>
              <a:buFont typeface="Wingdings" panose="05000000000000000000" pitchFamily="2" charset="2"/>
              <a:buNone/>
              <a:tabLst/>
              <a:defRPr sz="1000" kern="1200" spc="0" baseline="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5pPr>
            <a:lvl6pPr marL="2564527"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06"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083"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62" indent="-233139" algn="l" defTabSz="93255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ea typeface="Open Sans SemiBold"/>
                <a:cs typeface="Open Sans SemiBold"/>
              </a:rPr>
              <a:t>get.dot.net/7</a:t>
            </a:r>
          </a:p>
        </p:txBody>
      </p:sp>
      <p:sp>
        <p:nvSpPr>
          <p:cNvPr id="8" name="Content Placeholder 1">
            <a:extLst>
              <a:ext uri="{FF2B5EF4-FFF2-40B4-BE49-F238E27FC236}">
                <a16:creationId xmlns:a16="http://schemas.microsoft.com/office/drawing/2014/main" id="{A35078A7-2739-CD0C-B3F2-56B969A4D085}"/>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Open Sans" pitchFamily="2" charset="0"/>
                <a:ea typeface="+mn-ea"/>
                <a:cs typeface="Open Sans"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Open Sans" pitchFamily="2" charset="0"/>
                <a:ea typeface="+mn-ea"/>
                <a:cs typeface="Open Sans"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Open Sans" pitchFamily="2" charset="0"/>
                <a:ea typeface="+mn-ea"/>
                <a:cs typeface="Open Sans"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rPr>
              <a:t>Enhanced debugging</a:t>
            </a:r>
          </a:p>
          <a:p>
            <a:r>
              <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rPr>
              <a:t>Hot reload improvements</a:t>
            </a:r>
          </a:p>
          <a:p>
            <a:r>
              <a:rPr lang="en-US" dirty="0">
                <a:solidFill>
                  <a:sysClr val="window" lastClr="FFFFFF"/>
                </a:solidFill>
              </a:rPr>
              <a:t>Expanded web crypto</a:t>
            </a:r>
          </a:p>
          <a:p>
            <a:r>
              <a:rPr lang="en-US" dirty="0">
                <a:solidFill>
                  <a:sysClr val="window" lastClr="FFFFFF"/>
                </a:solidFill>
              </a:rPr>
              <a:t>WebAssembly SIMD &amp; exception handling</a:t>
            </a:r>
          </a:p>
          <a:p>
            <a:r>
              <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rPr>
              <a:t>Improved JavaScript interop</a:t>
            </a:r>
          </a:p>
          <a:p>
            <a:r>
              <a:rPr lang="en-US" dirty="0">
                <a:solidFill>
                  <a:sysClr val="window" lastClr="FFFFFF"/>
                </a:solidFill>
              </a:rPr>
              <a:t>Multithreading (preview)</a:t>
            </a:r>
            <a:endParaRPr kumimoji="0" lang="en-US" sz="1800" b="0" i="0" u="none" strike="noStrike" kern="1200" cap="none" spc="0" normalizeH="0" baseline="0" noProof="0" dirty="0">
              <a:ln>
                <a:noFill/>
              </a:ln>
              <a:solidFill>
                <a:sysClr val="window" lastClr="FFFFFF"/>
              </a:solidFill>
              <a:effectLst/>
              <a:uLnTx/>
              <a:uFillTx/>
              <a:latin typeface="Open Sans" pitchFamily="2" charset="0"/>
              <a:ea typeface="+mn-ea"/>
              <a:cs typeface="Open Sans" pitchFamily="2" charset="0"/>
            </a:endParaRPr>
          </a:p>
        </p:txBody>
      </p:sp>
      <p:sp>
        <p:nvSpPr>
          <p:cNvPr id="10" name="Title 2">
            <a:extLst>
              <a:ext uri="{FF2B5EF4-FFF2-40B4-BE49-F238E27FC236}">
                <a16:creationId xmlns:a16="http://schemas.microsoft.com/office/drawing/2014/main" id="{FA4FE0AB-2B1D-ACAD-1927-5FA902338780}"/>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i="0" kern="1200" spc="120" baseline="0">
                <a:solidFill>
                  <a:schemeClr val="bg1"/>
                </a:solidFill>
                <a:latin typeface="Open Sans Light" pitchFamily="2" charset="0"/>
                <a:ea typeface="+mj-ea"/>
                <a:cs typeface="Open Sans Light" pitchFamily="2"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120" normalizeH="0" baseline="0" noProof="0" dirty="0">
                <a:ln>
                  <a:noFill/>
                </a:ln>
                <a:solidFill>
                  <a:sysClr val="window" lastClr="FFFFFF"/>
                </a:solidFill>
                <a:effectLst/>
                <a:uLnTx/>
                <a:uFillTx/>
                <a:latin typeface="Open Sans Light" pitchFamily="2" charset="0"/>
                <a:ea typeface="+mj-ea"/>
                <a:cs typeface="Open Sans Light" pitchFamily="2" charset="0"/>
              </a:rPr>
              <a:t>.NET on WebAssembly in .NET 7</a:t>
            </a:r>
          </a:p>
        </p:txBody>
      </p:sp>
    </p:spTree>
    <p:extLst>
      <p:ext uri="{BB962C8B-B14F-4D97-AF65-F5344CB8AC3E}">
        <p14:creationId xmlns:p14="http://schemas.microsoft.com/office/powerpoint/2010/main" val="61406014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71C5F2-31B0-47C5-D625-AAF2CF04CEF8}"/>
              </a:ext>
            </a:extLst>
          </p:cNvPr>
          <p:cNvSpPr>
            <a:spLocks noGrp="1"/>
          </p:cNvSpPr>
          <p:nvPr>
            <p:ph sz="half" idx="2"/>
          </p:nvPr>
        </p:nvSpPr>
        <p:spPr>
          <a:xfrm>
            <a:off x="839788" y="2258919"/>
            <a:ext cx="3902693" cy="4053292"/>
          </a:xfrm>
        </p:spPr>
        <p:txBody>
          <a:bodyPr>
            <a:normAutofit/>
          </a:bodyPr>
          <a:lstStyle/>
          <a:p>
            <a:r>
              <a:rPr lang="en-US" dirty="0"/>
              <a:t>Just My Code</a:t>
            </a:r>
          </a:p>
          <a:p>
            <a:r>
              <a:rPr lang="en-US" dirty="0"/>
              <a:t>Inspect multidimensional arrays</a:t>
            </a:r>
          </a:p>
          <a:p>
            <a:r>
              <a:rPr lang="en-US" dirty="0"/>
              <a:t>Call Stack window shows correct name for async methods</a:t>
            </a:r>
          </a:p>
          <a:p>
            <a:r>
              <a:rPr lang="en-US" dirty="0"/>
              <a:t>Improved expression evaluation</a:t>
            </a:r>
          </a:p>
          <a:p>
            <a:r>
              <a:rPr lang="en-US" dirty="0"/>
              <a:t>Correct handling of the new keyword on derived members</a:t>
            </a:r>
          </a:p>
          <a:p>
            <a:r>
              <a:rPr lang="en-US" dirty="0"/>
              <a:t>Support for debugger-related attributes in </a:t>
            </a:r>
            <a:r>
              <a:rPr lang="en-US" dirty="0" err="1"/>
              <a:t>System.Diagnostics</a:t>
            </a:r>
            <a:endParaRPr lang="en-US" dirty="0"/>
          </a:p>
          <a:p>
            <a:r>
              <a:rPr lang="en-US" dirty="0"/>
              <a:t>General reliability improvements</a:t>
            </a:r>
          </a:p>
        </p:txBody>
      </p:sp>
      <p:sp>
        <p:nvSpPr>
          <p:cNvPr id="2" name="Title 1">
            <a:extLst>
              <a:ext uri="{FF2B5EF4-FFF2-40B4-BE49-F238E27FC236}">
                <a16:creationId xmlns:a16="http://schemas.microsoft.com/office/drawing/2014/main" id="{22B1CC6E-5D99-3B6A-0841-44434F95BAA1}"/>
              </a:ext>
            </a:extLst>
          </p:cNvPr>
          <p:cNvSpPr>
            <a:spLocks noGrp="1"/>
          </p:cNvSpPr>
          <p:nvPr>
            <p:ph type="title"/>
          </p:nvPr>
        </p:nvSpPr>
        <p:spPr/>
        <p:txBody>
          <a:bodyPr>
            <a:normAutofit/>
          </a:bodyPr>
          <a:lstStyle/>
          <a:p>
            <a:r>
              <a:rPr lang="en-US" dirty="0"/>
              <a:t>WebAssembly Debugging improvements</a:t>
            </a:r>
          </a:p>
        </p:txBody>
      </p:sp>
      <p:pic>
        <p:nvPicPr>
          <p:cNvPr id="10" name="Picture 9">
            <a:extLst>
              <a:ext uri="{FF2B5EF4-FFF2-40B4-BE49-F238E27FC236}">
                <a16:creationId xmlns:a16="http://schemas.microsoft.com/office/drawing/2014/main" id="{043694F6-128A-2960-5D8A-C7289FAD0C2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296527" y="1393031"/>
            <a:ext cx="6576682" cy="4228718"/>
          </a:xfrm>
          <a:prstGeom prst="rect">
            <a:avLst/>
          </a:prstGeom>
        </p:spPr>
      </p:pic>
    </p:spTree>
    <p:extLst>
      <p:ext uri="{BB962C8B-B14F-4D97-AF65-F5344CB8AC3E}">
        <p14:creationId xmlns:p14="http://schemas.microsoft.com/office/powerpoint/2010/main" val="1311706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24A355-C1B0-2FC3-466E-79FCED204965}"/>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AB70EA3C-28B0-ED1E-614A-1C8419ADD096}"/>
              </a:ext>
            </a:extLst>
          </p:cNvPr>
          <p:cNvSpPr>
            <a:spLocks noGrp="1"/>
          </p:cNvSpPr>
          <p:nvPr>
            <p:ph type="subTitle" idx="1"/>
          </p:nvPr>
        </p:nvSpPr>
        <p:spPr/>
        <p:txBody>
          <a:bodyPr/>
          <a:lstStyle/>
          <a:p>
            <a:r>
              <a:rPr lang="en-US" dirty="0"/>
              <a:t>Debugging improvements</a:t>
            </a:r>
          </a:p>
        </p:txBody>
      </p:sp>
    </p:spTree>
    <p:extLst>
      <p:ext uri="{BB962C8B-B14F-4D97-AF65-F5344CB8AC3E}">
        <p14:creationId xmlns:p14="http://schemas.microsoft.com/office/powerpoint/2010/main" val="244912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6CAB55-78F2-E455-0564-BFA97316988A}"/>
              </a:ext>
            </a:extLst>
          </p:cNvPr>
          <p:cNvSpPr>
            <a:spLocks noGrp="1"/>
          </p:cNvSpPr>
          <p:nvPr>
            <p:ph type="title"/>
          </p:nvPr>
        </p:nvSpPr>
        <p:spPr/>
        <p:txBody>
          <a:bodyPr/>
          <a:lstStyle/>
          <a:p>
            <a:r>
              <a:rPr lang="en-US" dirty="0"/>
              <a:t>Hot reload improvements</a:t>
            </a:r>
          </a:p>
        </p:txBody>
      </p:sp>
      <p:sp>
        <p:nvSpPr>
          <p:cNvPr id="2" name="Content Placeholder 1">
            <a:extLst>
              <a:ext uri="{FF2B5EF4-FFF2-40B4-BE49-F238E27FC236}">
                <a16:creationId xmlns:a16="http://schemas.microsoft.com/office/drawing/2014/main" id="{526E5EF7-9275-E3CD-26A6-C59D914B3962}"/>
              </a:ext>
            </a:extLst>
          </p:cNvPr>
          <p:cNvSpPr>
            <a:spLocks noGrp="1"/>
          </p:cNvSpPr>
          <p:nvPr>
            <p:ph idx="1"/>
          </p:nvPr>
        </p:nvSpPr>
        <p:spPr/>
        <p:txBody>
          <a:bodyPr/>
          <a:lstStyle/>
          <a:p>
            <a:pPr marL="0" indent="0">
              <a:buNone/>
            </a:pPr>
            <a:r>
              <a:rPr lang="en-US" dirty="0"/>
              <a:t>🔥 Add new types</a:t>
            </a:r>
          </a:p>
          <a:p>
            <a:pPr marL="0" indent="0">
              <a:buNone/>
            </a:pPr>
            <a:r>
              <a:rPr lang="en-US" dirty="0"/>
              <a:t>🔥 Add nested classes</a:t>
            </a:r>
          </a:p>
          <a:p>
            <a:pPr marL="0" indent="0">
              <a:buNone/>
            </a:pPr>
            <a:r>
              <a:rPr lang="en-US" dirty="0"/>
              <a:t>🔥 Add static and instance methods to existing types</a:t>
            </a:r>
          </a:p>
          <a:p>
            <a:pPr marL="0" indent="0">
              <a:buNone/>
            </a:pPr>
            <a:r>
              <a:rPr lang="en-US" dirty="0"/>
              <a:t>🔥 Add static fields and methods to existing types</a:t>
            </a:r>
          </a:p>
          <a:p>
            <a:pPr marL="0" indent="0">
              <a:buNone/>
            </a:pPr>
            <a:r>
              <a:rPr lang="en-US" dirty="0"/>
              <a:t>🔥 Add static lambdas to existing methods</a:t>
            </a:r>
          </a:p>
          <a:p>
            <a:pPr marL="0" indent="0">
              <a:buNone/>
            </a:pPr>
            <a:r>
              <a:rPr lang="en-US" dirty="0"/>
              <a:t>🔥 Add lambdas that capture </a:t>
            </a:r>
            <a:r>
              <a:rPr lang="en-US" dirty="0">
                <a:solidFill>
                  <a:schemeClr val="accent5">
                    <a:lumMod val="60000"/>
                    <a:lumOff val="40000"/>
                  </a:schemeClr>
                </a:solidFill>
                <a:latin typeface="Consolas" panose="020B0609020204030204" pitchFamily="49" charset="0"/>
              </a:rPr>
              <a:t>this</a:t>
            </a:r>
            <a:r>
              <a:rPr lang="en-US" dirty="0"/>
              <a:t> to existing methods that already captured </a:t>
            </a:r>
            <a:r>
              <a:rPr lang="en-US" dirty="0">
                <a:solidFill>
                  <a:schemeClr val="accent5">
                    <a:lumMod val="60000"/>
                    <a:lumOff val="40000"/>
                  </a:schemeClr>
                </a:solidFill>
                <a:latin typeface="Consolas" panose="020B0609020204030204" pitchFamily="49" charset="0"/>
              </a:rPr>
              <a:t>this</a:t>
            </a:r>
            <a:r>
              <a:rPr lang="en-US" dirty="0"/>
              <a:t> previously</a:t>
            </a:r>
          </a:p>
        </p:txBody>
      </p:sp>
    </p:spTree>
    <p:extLst>
      <p:ext uri="{BB962C8B-B14F-4D97-AF65-F5344CB8AC3E}">
        <p14:creationId xmlns:p14="http://schemas.microsoft.com/office/powerpoint/2010/main" val="3885995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0322E2-736F-EC6F-579D-2362D853447E}"/>
              </a:ext>
            </a:extLst>
          </p:cNvPr>
          <p:cNvSpPr>
            <a:spLocks noGrp="1"/>
          </p:cNvSpPr>
          <p:nvPr>
            <p:ph sz="half" idx="2"/>
          </p:nvPr>
        </p:nvSpPr>
        <p:spPr/>
        <p:txBody>
          <a:bodyPr>
            <a:normAutofit/>
          </a:bodyPr>
          <a:lstStyle/>
          <a:p>
            <a:r>
              <a:rPr lang="en-US" sz="2000" dirty="0"/>
              <a:t>SHA1, SHA256, SHA384, SHA512</a:t>
            </a:r>
          </a:p>
          <a:p>
            <a:r>
              <a:rPr lang="en-US" sz="2000" dirty="0"/>
              <a:t>HMACSHA1, HMACSHA256, HMACSHA384, HMACSHA512</a:t>
            </a:r>
          </a:p>
          <a:p>
            <a:r>
              <a:rPr lang="en-US" sz="2000" dirty="0"/>
              <a:t>Rfc2898DeriveBytes (PBKDF2)</a:t>
            </a:r>
          </a:p>
          <a:p>
            <a:r>
              <a:rPr lang="en-US" sz="2000" dirty="0"/>
              <a:t>HKDF</a:t>
            </a:r>
          </a:p>
        </p:txBody>
      </p:sp>
      <p:sp>
        <p:nvSpPr>
          <p:cNvPr id="2" name="Title 1">
            <a:extLst>
              <a:ext uri="{FF2B5EF4-FFF2-40B4-BE49-F238E27FC236}">
                <a16:creationId xmlns:a16="http://schemas.microsoft.com/office/drawing/2014/main" id="{30F0F591-4B2C-F1C5-AAB4-D31E50544900}"/>
              </a:ext>
            </a:extLst>
          </p:cNvPr>
          <p:cNvSpPr>
            <a:spLocks noGrp="1"/>
          </p:cNvSpPr>
          <p:nvPr>
            <p:ph type="title"/>
          </p:nvPr>
        </p:nvSpPr>
        <p:spPr/>
        <p:txBody>
          <a:bodyPr/>
          <a:lstStyle/>
          <a:p>
            <a:r>
              <a:rPr lang="en-US" dirty="0"/>
              <a:t>Expanded web crypto</a:t>
            </a:r>
          </a:p>
        </p:txBody>
      </p:sp>
      <p:pic>
        <p:nvPicPr>
          <p:cNvPr id="7" name="Picture Placeholder 6" descr="Programming data on computer monitor">
            <a:extLst>
              <a:ext uri="{FF2B5EF4-FFF2-40B4-BE49-F238E27FC236}">
                <a16:creationId xmlns:a16="http://schemas.microsoft.com/office/drawing/2014/main" id="{89F36370-5ED8-7D17-FB55-AA5A104D6912}"/>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a:fillRect/>
          </a:stretch>
        </p:blipFill>
        <p:spPr>
          <a:xfrm>
            <a:off x="4978400" y="0"/>
            <a:ext cx="7213600" cy="6858000"/>
          </a:xfrm>
          <a:prstGeom prst="rect">
            <a:avLst/>
          </a:prstGeom>
        </p:spPr>
      </p:pic>
    </p:spTree>
    <p:extLst>
      <p:ext uri="{BB962C8B-B14F-4D97-AF65-F5344CB8AC3E}">
        <p14:creationId xmlns:p14="http://schemas.microsoft.com/office/powerpoint/2010/main" val="1408146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BC56436E-F78D-3863-71AC-5282BCADE70B}"/>
              </a:ext>
            </a:extLst>
          </p:cNvPr>
          <p:cNvSpPr>
            <a:spLocks noGrp="1"/>
          </p:cNvSpPr>
          <p:nvPr>
            <p:ph type="title"/>
          </p:nvPr>
        </p:nvSpPr>
        <p:spPr/>
        <p:txBody>
          <a:bodyPr/>
          <a:lstStyle/>
          <a:p>
            <a:r>
              <a:rPr lang="en-US" dirty="0"/>
              <a:t>.NET SDK tooling for WebAssembly</a:t>
            </a:r>
          </a:p>
        </p:txBody>
      </p:sp>
      <p:sp>
        <p:nvSpPr>
          <p:cNvPr id="23" name="Content Placeholder 22">
            <a:extLst>
              <a:ext uri="{FF2B5EF4-FFF2-40B4-BE49-F238E27FC236}">
                <a16:creationId xmlns:a16="http://schemas.microsoft.com/office/drawing/2014/main" id="{AE0CD2B3-C700-AEC2-0968-A71CC6D42D2D}"/>
              </a:ext>
            </a:extLst>
          </p:cNvPr>
          <p:cNvSpPr>
            <a:spLocks noGrp="1"/>
          </p:cNvSpPr>
          <p:nvPr>
            <p:ph idx="1"/>
          </p:nvPr>
        </p:nvSpPr>
        <p:spPr>
          <a:xfrm>
            <a:off x="838200" y="1825625"/>
            <a:ext cx="7452360" cy="4351338"/>
          </a:xfrm>
        </p:spPr>
        <p:txBody>
          <a:bodyPr/>
          <a:lstStyle/>
          <a:p>
            <a:r>
              <a:rPr lang="en-US" b="1" dirty="0"/>
              <a:t>.NET WebAssembly build tools: </a:t>
            </a:r>
            <a:r>
              <a:rPr lang="en-US" dirty="0"/>
              <a:t>Ahead-of-time (AOT) compilation, runtime relinking, and native dependencies</a:t>
            </a:r>
          </a:p>
          <a:p>
            <a:pPr lvl="1"/>
            <a:r>
              <a:rPr lang="en-US" dirty="0">
                <a:solidFill>
                  <a:schemeClr val="accent4">
                    <a:lumMod val="20000"/>
                    <a:lumOff val="80000"/>
                  </a:schemeClr>
                </a:solidFill>
                <a:latin typeface="Consolas" panose="020B0609020204030204" pitchFamily="49" charset="0"/>
              </a:rPr>
              <a:t>dotnet workload install </a:t>
            </a:r>
            <a:r>
              <a:rPr lang="en-US" dirty="0" err="1">
                <a:solidFill>
                  <a:schemeClr val="accent4">
                    <a:lumMod val="20000"/>
                    <a:lumOff val="80000"/>
                  </a:schemeClr>
                </a:solidFill>
                <a:latin typeface="Consolas" panose="020B0609020204030204" pitchFamily="49" charset="0"/>
              </a:rPr>
              <a:t>wasm</a:t>
            </a:r>
            <a:r>
              <a:rPr lang="en-US" dirty="0">
                <a:solidFill>
                  <a:schemeClr val="accent4">
                    <a:lumMod val="20000"/>
                    <a:lumOff val="80000"/>
                  </a:schemeClr>
                </a:solidFill>
                <a:latin typeface="Consolas" panose="020B0609020204030204" pitchFamily="49" charset="0"/>
              </a:rPr>
              <a:t>-tools</a:t>
            </a:r>
            <a:r>
              <a:rPr lang="en-US" dirty="0">
                <a:solidFill>
                  <a:schemeClr val="accent4">
                    <a:lumMod val="20000"/>
                    <a:lumOff val="80000"/>
                  </a:schemeClr>
                </a:solidFill>
              </a:rPr>
              <a:t> </a:t>
            </a:r>
            <a:r>
              <a:rPr lang="en-US" dirty="0"/>
              <a:t>for .NET 7 projects</a:t>
            </a:r>
          </a:p>
          <a:p>
            <a:pPr lvl="1"/>
            <a:r>
              <a:rPr lang="en-US" dirty="0">
                <a:solidFill>
                  <a:schemeClr val="accent4">
                    <a:lumMod val="20000"/>
                    <a:lumOff val="80000"/>
                  </a:schemeClr>
                </a:solidFill>
                <a:latin typeface="Consolas" panose="020B0609020204030204" pitchFamily="49" charset="0"/>
              </a:rPr>
              <a:t>dotnet workload install wasm-tools-net6 </a:t>
            </a:r>
            <a:r>
              <a:rPr lang="en-US" dirty="0"/>
              <a:t>for .NET 6 projects</a:t>
            </a:r>
          </a:p>
          <a:p>
            <a:endParaRPr lang="en-US" b="1" dirty="0"/>
          </a:p>
          <a:p>
            <a:r>
              <a:rPr lang="en-US" b="1" dirty="0"/>
              <a:t>.NET WebAssembly experimental tooling:</a:t>
            </a:r>
            <a:r>
              <a:rPr lang="en-US" dirty="0"/>
              <a:t> Experimental .NET WebAssembly project templates and multithreading</a:t>
            </a:r>
          </a:p>
          <a:p>
            <a:pPr lvl="1"/>
            <a:r>
              <a:rPr lang="en-US" dirty="0">
                <a:solidFill>
                  <a:schemeClr val="accent4">
                    <a:lumMod val="20000"/>
                    <a:lumOff val="80000"/>
                  </a:schemeClr>
                </a:solidFill>
                <a:latin typeface="Consolas" panose="020B0609020204030204" pitchFamily="49" charset="0"/>
              </a:rPr>
              <a:t>dotnet workload install </a:t>
            </a:r>
            <a:r>
              <a:rPr lang="en-US" dirty="0" err="1">
                <a:solidFill>
                  <a:schemeClr val="accent4">
                    <a:lumMod val="20000"/>
                    <a:lumOff val="80000"/>
                  </a:schemeClr>
                </a:solidFill>
                <a:latin typeface="Consolas" panose="020B0609020204030204" pitchFamily="49" charset="0"/>
              </a:rPr>
              <a:t>wasm</a:t>
            </a:r>
            <a:r>
              <a:rPr lang="en-US" dirty="0">
                <a:solidFill>
                  <a:schemeClr val="accent4">
                    <a:lumMod val="20000"/>
                    <a:lumOff val="80000"/>
                  </a:schemeClr>
                </a:solidFill>
                <a:latin typeface="Consolas" panose="020B0609020204030204" pitchFamily="49" charset="0"/>
              </a:rPr>
              <a:t>-experimental</a:t>
            </a:r>
          </a:p>
        </p:txBody>
      </p:sp>
      <p:pic>
        <p:nvPicPr>
          <p:cNvPr id="21" name="Picture 20">
            <a:extLst>
              <a:ext uri="{FF2B5EF4-FFF2-40B4-BE49-F238E27FC236}">
                <a16:creationId xmlns:a16="http://schemas.microsoft.com/office/drawing/2014/main" id="{90B74989-072E-6D09-D786-BDDFFF214207}"/>
              </a:ext>
            </a:extLst>
          </p:cNvPr>
          <p:cNvPicPr>
            <a:picLocks noChangeAspect="1"/>
          </p:cNvPicPr>
          <p:nvPr/>
        </p:nvPicPr>
        <p:blipFill>
          <a:blip r:embed="rId2"/>
          <a:stretch>
            <a:fillRect/>
          </a:stretch>
        </p:blipFill>
        <p:spPr>
          <a:xfrm>
            <a:off x="8300392" y="1835457"/>
            <a:ext cx="3240417" cy="3748913"/>
          </a:xfrm>
          <a:prstGeom prst="rect">
            <a:avLst/>
          </a:prstGeom>
        </p:spPr>
      </p:pic>
    </p:spTree>
    <p:extLst>
      <p:ext uri="{BB962C8B-B14F-4D97-AF65-F5344CB8AC3E}">
        <p14:creationId xmlns:p14="http://schemas.microsoft.com/office/powerpoint/2010/main" val="30479256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Yellow theme">
  <a:themeElements>
    <a:clrScheme name="DotNet">
      <a:dk1>
        <a:srgbClr val="1F1F1F"/>
      </a:dk1>
      <a:lt1>
        <a:srgbClr val="FFFFFF"/>
      </a:lt1>
      <a:dk2>
        <a:srgbClr val="373545"/>
      </a:dk2>
      <a:lt2>
        <a:srgbClr val="E8E8E8"/>
      </a:lt2>
      <a:accent1>
        <a:srgbClr val="512BD4"/>
      </a:accent1>
      <a:accent2>
        <a:srgbClr val="D600AA"/>
      </a:accent2>
      <a:accent3>
        <a:srgbClr val="F65163"/>
      </a:accent3>
      <a:accent4>
        <a:srgbClr val="D8D8D8"/>
      </a:accent4>
      <a:accent5>
        <a:srgbClr val="FFC3F2"/>
      </a:accent5>
      <a:accent6>
        <a:srgbClr val="B9AAED"/>
      </a:accent6>
      <a:hlink>
        <a:srgbClr val="3C209F"/>
      </a:hlink>
      <a:folHlink>
        <a:srgbClr val="967FE5"/>
      </a:folHlink>
    </a:clrScheme>
    <a:fontScheme name="DotNet typefaces">
      <a:majorFont>
        <a:latin typeface="Space Grotesk Medium"/>
        <a:ea typeface=""/>
        <a:cs typeface=""/>
      </a:majorFont>
      <a:minorFont>
        <a:latin typeface="Open Sans"/>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7112388A-48CC-4140-B57B-BEC068B476F5}" vid="{A96782EF-40EC-5E4E-8493-30D4DC9DAC0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1040</TotalTime>
  <Words>611</Words>
  <Application>Microsoft Office PowerPoint</Application>
  <PresentationFormat>Widescreen</PresentationFormat>
  <Paragraphs>101</Paragraphs>
  <Slides>17</Slides>
  <Notes>8</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17</vt:i4>
      </vt:variant>
    </vt:vector>
  </HeadingPairs>
  <TitlesOfParts>
    <vt:vector size="34" baseType="lpstr">
      <vt:lpstr>Arial</vt:lpstr>
      <vt:lpstr>Calibri</vt:lpstr>
      <vt:lpstr>Consolas</vt:lpstr>
      <vt:lpstr>Open Sans</vt:lpstr>
      <vt:lpstr>Open Sans </vt:lpstr>
      <vt:lpstr>Open Sans (body)</vt:lpstr>
      <vt:lpstr>Open Sans Light</vt:lpstr>
      <vt:lpstr>Open Sans SemiBold</vt:lpstr>
      <vt:lpstr>Opens Sans</vt:lpstr>
      <vt:lpstr>Segoe UI</vt:lpstr>
      <vt:lpstr>Segoe UI Semibold</vt:lpstr>
      <vt:lpstr>Segoe UI Semilight</vt:lpstr>
      <vt:lpstr>Segoe UI Variable Display</vt:lpstr>
      <vt:lpstr>Wingdings</vt:lpstr>
      <vt:lpstr>Office Theme</vt:lpstr>
      <vt:lpstr>1_Office Theme</vt:lpstr>
      <vt:lpstr>2_Yellow theme</vt:lpstr>
      <vt:lpstr>PowerPoint Presentation</vt:lpstr>
      <vt:lpstr>.NET ❤️’s WebAssembly in .NET 7</vt:lpstr>
      <vt:lpstr>PowerPoint Presentation</vt:lpstr>
      <vt:lpstr>PowerPoint Presentation</vt:lpstr>
      <vt:lpstr>WebAssembly Debugging improvements</vt:lpstr>
      <vt:lpstr>Demo</vt:lpstr>
      <vt:lpstr>Hot reload improvements</vt:lpstr>
      <vt:lpstr>Expanded web crypto</vt:lpstr>
      <vt:lpstr>.NET SDK tooling for WebAssembly</vt:lpstr>
      <vt:lpstr>.NET WebAssembly AOT compilation improvements</vt:lpstr>
      <vt:lpstr>Improved JavaScript interop</vt:lpstr>
      <vt:lpstr>Demo</vt:lpstr>
      <vt:lpstr>Multithreading (preview)</vt:lpstr>
      <vt:lpstr>Demo</vt:lpstr>
      <vt:lpstr>Uno Platform .NET 7 Experience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Jacob Dickey (Kforce)</dc:creator>
  <cp:lastModifiedBy>Jon Galloway</cp:lastModifiedBy>
  <cp:revision>3</cp:revision>
  <dcterms:created xsi:type="dcterms:W3CDTF">2022-10-11T15:09:05Z</dcterms:created>
  <dcterms:modified xsi:type="dcterms:W3CDTF">2022-11-18T01:49:14Z</dcterms:modified>
</cp:coreProperties>
</file>